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 lvl="0">
      <a:defRPr lang="en-US"/>
    </a:defPPr>
    <a:lvl1pPr marL="0" lv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presProps" Target="presProps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notesMaster" Target="notesMasters/notesMaster1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theme" Target="theme/theme1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viewProps" Target="view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0B58D9-DD11-4D63-91F2-3FCA07B84EC1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55E542-FAD1-4000-A34B-0BE8FC008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063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55E542-FAD1-4000-A34B-0BE8FC0085A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062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9000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9000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  <p:transition spd="slow" advClick="0" advTm="9000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9000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p:transition spd="slow" advClick="0" advTm="9000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9000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9000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9000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9000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9000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9000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9000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9000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9000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9000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9000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ransition spd="slow" advClick="0" advTm="9000">
    <p:wipe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 /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 /><Relationship Id="rId1" Type="http://schemas.openxmlformats.org/officeDocument/2006/relationships/slideLayout" Target="../slideLayouts/slideLayout7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 /><Relationship Id="rId1" Type="http://schemas.openxmlformats.org/officeDocument/2006/relationships/slideLayout" Target="../slideLayouts/slideLayout7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 /><Relationship Id="rId1" Type="http://schemas.openxmlformats.org/officeDocument/2006/relationships/slideLayout" Target="../slideLayouts/slideLayout7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 /><Relationship Id="rId1" Type="http://schemas.openxmlformats.org/officeDocument/2006/relationships/slideLayout" Target="../slideLayouts/slideLayout7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 /><Relationship Id="rId1" Type="http://schemas.openxmlformats.org/officeDocument/2006/relationships/slideLayout" Target="../slideLayouts/slideLayout7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 /><Relationship Id="rId1" Type="http://schemas.openxmlformats.org/officeDocument/2006/relationships/slideLayout" Target="../slideLayouts/slideLayout7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 /><Relationship Id="rId1" Type="http://schemas.openxmlformats.org/officeDocument/2006/relationships/slideLayout" Target="../slideLayouts/slideLayout7.xml" 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 /><Relationship Id="rId1" Type="http://schemas.openxmlformats.org/officeDocument/2006/relationships/slideLayout" Target="../slideLayouts/slideLayout7.xml" 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 /><Relationship Id="rId1" Type="http://schemas.openxmlformats.org/officeDocument/2006/relationships/slideLayout" Target="../slideLayouts/slideLayout7.xml" 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 /><Relationship Id="rId1" Type="http://schemas.openxmlformats.org/officeDocument/2006/relationships/slideLayout" Target="../slideLayouts/slideLayout7.xml" 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 /><Relationship Id="rId1" Type="http://schemas.openxmlformats.org/officeDocument/2006/relationships/slideLayout" Target="../slideLayouts/slideLayout7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 /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 /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 /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 /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2553" y="-1237129"/>
            <a:ext cx="5755341" cy="7879976"/>
          </a:xfrm>
        </p:spPr>
        <p:txBody>
          <a:bodyPr/>
          <a:lstStyle/>
          <a:p>
            <a:pPr algn="ctr"/>
            <a:br>
              <a:rPr lang="bg-BG" sz="4800" dirty="0"/>
            </a:br>
            <a:br>
              <a:rPr lang="bg-BG" sz="4800" dirty="0"/>
            </a:br>
            <a:br>
              <a:rPr lang="bg-BG" sz="4800" dirty="0"/>
            </a:br>
            <a:br>
              <a:rPr lang="bg-BG" sz="4800" dirty="0"/>
            </a:br>
            <a:br>
              <a:rPr lang="bg-BG" sz="4800" dirty="0"/>
            </a:br>
            <a:br>
              <a:rPr lang="bg-BG" sz="4800" dirty="0"/>
            </a:br>
            <a:br>
              <a:rPr lang="bg-BG" sz="4800" dirty="0">
                <a:solidFill>
                  <a:schemeClr val="accent5">
                    <a:lumMod val="75000"/>
                  </a:schemeClr>
                </a:solidFill>
              </a:rPr>
            </a:br>
            <a:br>
              <a:rPr lang="bg-BG" sz="4800" dirty="0">
                <a:solidFill>
                  <a:schemeClr val="accent5">
                    <a:lumMod val="75000"/>
                  </a:schemeClr>
                </a:solidFill>
              </a:rPr>
            </a:br>
            <a:br>
              <a:rPr lang="bg-BG" sz="48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bg-BG" sz="4800" dirty="0">
                <a:solidFill>
                  <a:srgbClr val="C42F1A">
                    <a:lumMod val="75000"/>
                  </a:srgbClr>
                </a:solidFill>
              </a:rPr>
              <a:t>ПРЕЗЕНТАЦИЯ</a:t>
            </a:r>
            <a:br>
              <a:rPr lang="bg-BG" sz="4800" dirty="0">
                <a:solidFill>
                  <a:srgbClr val="C42F1A">
                    <a:lumMod val="75000"/>
                  </a:srgbClr>
                </a:solidFill>
              </a:rPr>
            </a:br>
            <a:r>
              <a:rPr lang="bg-BG" sz="4800" dirty="0">
                <a:solidFill>
                  <a:srgbClr val="C42F1A">
                    <a:lumMod val="75000"/>
                  </a:srgbClr>
                </a:solidFill>
              </a:rPr>
              <a:t>ХРИСТО ХРИСТОВ</a:t>
            </a:r>
            <a:br>
              <a:rPr lang="bg-BG" sz="4800" dirty="0">
                <a:solidFill>
                  <a:srgbClr val="C42F1A">
                    <a:lumMod val="75000"/>
                  </a:srgbClr>
                </a:solidFill>
              </a:rPr>
            </a:br>
            <a:br>
              <a:rPr lang="bg-BG" sz="4800" dirty="0">
                <a:solidFill>
                  <a:srgbClr val="C42F1A">
                    <a:lumMod val="75000"/>
                  </a:srgbClr>
                </a:solidFill>
              </a:rPr>
            </a:br>
            <a:br>
              <a:rPr lang="bg-BG" sz="48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bg-BG" sz="4800" dirty="0">
                <a:solidFill>
                  <a:schemeClr val="tx2">
                    <a:lumMod val="75000"/>
                  </a:schemeClr>
                </a:solidFill>
              </a:rPr>
              <a:t>Пони –</a:t>
            </a:r>
            <a:br>
              <a:rPr lang="bg-BG" sz="48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bg-BG" sz="4800" dirty="0">
                <a:solidFill>
                  <a:schemeClr val="tx2">
                    <a:lumMod val="75000"/>
                  </a:schemeClr>
                </a:solidFill>
              </a:rPr>
              <a:t>графична рисунка</a:t>
            </a:r>
            <a:br>
              <a:rPr lang="bg-BG" sz="4800" dirty="0">
                <a:solidFill>
                  <a:schemeClr val="tx2">
                    <a:lumMod val="75000"/>
                  </a:schemeClr>
                </a:solidFill>
              </a:rPr>
            </a:br>
            <a:endParaRPr lang="en-US" sz="4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524589"/>
      </p:ext>
    </p:extLst>
  </p:cSld>
  <p:clrMapOvr>
    <a:masterClrMapping/>
  </p:clrMapOvr>
  <p:transition spd="slow" advClick="0" advTm="7000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458567"/>
      </p:ext>
    </p:extLst>
  </p:cSld>
  <p:clrMapOvr>
    <a:masterClrMapping/>
  </p:clrMapOvr>
  <p:transition spd="slow" advClick="0" advTm="9000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13648"/>
      </p:ext>
    </p:extLst>
  </p:cSld>
  <p:clrMapOvr>
    <a:masterClrMapping/>
  </p:clrMapOvr>
  <p:transition spd="slow" advClick="0" advTm="9000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0327578"/>
      </p:ext>
    </p:extLst>
  </p:cSld>
  <p:clrMapOvr>
    <a:masterClrMapping/>
  </p:clrMapOvr>
  <p:transition spd="slow" advClick="0" advTm="9000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065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848509"/>
      </p:ext>
    </p:extLst>
  </p:cSld>
  <p:clrMapOvr>
    <a:masterClrMapping/>
  </p:clrMapOvr>
  <p:transition spd="slow" advClick="0" advTm="9000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912335"/>
      </p:ext>
    </p:extLst>
  </p:cSld>
  <p:clrMapOvr>
    <a:masterClrMapping/>
  </p:clrMapOvr>
  <p:transition spd="slow" advClick="0" advTm="9000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341925"/>
      </p:ext>
    </p:extLst>
  </p:cSld>
  <p:clrMapOvr>
    <a:masterClrMapping/>
  </p:clrMapOvr>
  <p:transition spd="slow" advClick="0" advTm="9000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024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867158"/>
      </p:ext>
    </p:extLst>
  </p:cSld>
  <p:clrMapOvr>
    <a:masterClrMapping/>
  </p:clrMapOvr>
  <p:transition spd="slow" advClick="0" advTm="9000"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107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452038"/>
      </p:ext>
    </p:extLst>
  </p:cSld>
  <p:clrMapOvr>
    <a:masterClrMapping/>
  </p:clrMapOvr>
  <p:transition spd="slow" advClick="0" advTm="9000">
    <p:wip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491208"/>
      </p:ext>
    </p:extLst>
  </p:cSld>
  <p:clrMapOvr>
    <a:masterClrMapping/>
  </p:clrMapOvr>
  <p:transition spd="slow" advClick="0" advTm="9000">
    <p:wip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631352"/>
      </p:ext>
    </p:extLst>
  </p:cSld>
  <p:clrMapOvr>
    <a:masterClrMapping/>
  </p:clrMapOvr>
  <p:transition spd="slow" advClick="0" advTm="9000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166843"/>
            <a:ext cx="6096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bg-BG" sz="4000" dirty="0">
                <a:solidFill>
                  <a:schemeClr val="tx2">
                    <a:lumMod val="75000"/>
                  </a:schemeClr>
                </a:solidFill>
                <a:ea typeface="+mj-ea"/>
                <a:cs typeface="+mj-cs"/>
              </a:rPr>
              <a:t>необходими материали:</a:t>
            </a:r>
            <a:br>
              <a:rPr lang="bg-BG" sz="4000" dirty="0">
                <a:solidFill>
                  <a:schemeClr val="tx2">
                    <a:lumMod val="75000"/>
                  </a:schemeClr>
                </a:solidFill>
                <a:ea typeface="+mj-ea"/>
                <a:cs typeface="+mj-cs"/>
              </a:rPr>
            </a:br>
            <a:r>
              <a:rPr lang="bg-BG" sz="4000" dirty="0">
                <a:solidFill>
                  <a:schemeClr val="tx2">
                    <a:lumMod val="75000"/>
                  </a:schemeClr>
                </a:solidFill>
                <a:ea typeface="+mj-ea"/>
                <a:cs typeface="+mj-cs"/>
              </a:rPr>
              <a:t>-графичен молив</a:t>
            </a:r>
            <a:br>
              <a:rPr lang="bg-BG" sz="4000" dirty="0">
                <a:solidFill>
                  <a:schemeClr val="tx2">
                    <a:lumMod val="75000"/>
                  </a:schemeClr>
                </a:solidFill>
                <a:ea typeface="+mj-ea"/>
                <a:cs typeface="+mj-cs"/>
              </a:rPr>
            </a:br>
            <a:r>
              <a:rPr lang="bg-BG" sz="4000" dirty="0">
                <a:solidFill>
                  <a:schemeClr val="tx2">
                    <a:lumMod val="75000"/>
                  </a:schemeClr>
                </a:solidFill>
                <a:ea typeface="+mj-ea"/>
                <a:cs typeface="+mj-cs"/>
              </a:rPr>
              <a:t>-тънкописец</a:t>
            </a:r>
            <a:br>
              <a:rPr lang="bg-BG" sz="4000" dirty="0">
                <a:solidFill>
                  <a:schemeClr val="tx2">
                    <a:lumMod val="75000"/>
                  </a:schemeClr>
                </a:solidFill>
                <a:ea typeface="+mj-ea"/>
                <a:cs typeface="+mj-cs"/>
              </a:rPr>
            </a:br>
            <a:r>
              <a:rPr lang="bg-BG" sz="4000" dirty="0">
                <a:solidFill>
                  <a:schemeClr val="tx2">
                    <a:lumMod val="75000"/>
                  </a:schemeClr>
                </a:solidFill>
                <a:ea typeface="+mj-ea"/>
                <a:cs typeface="+mj-cs"/>
              </a:rPr>
              <a:t>-гума </a:t>
            </a:r>
          </a:p>
          <a:p>
            <a:r>
              <a:rPr lang="bg-BG" sz="4000" dirty="0">
                <a:solidFill>
                  <a:schemeClr val="tx2">
                    <a:lumMod val="75000"/>
                  </a:schemeClr>
                </a:solidFill>
                <a:ea typeface="+mj-ea"/>
                <a:cs typeface="+mj-cs"/>
              </a:rPr>
              <a:t>-бял картон</a:t>
            </a:r>
          </a:p>
          <a:p>
            <a:br>
              <a:rPr lang="bg-BG" sz="4000" dirty="0">
                <a:solidFill>
                  <a:schemeClr val="tx2">
                    <a:lumMod val="75000"/>
                  </a:schemeClr>
                </a:solidFill>
                <a:ea typeface="+mj-ea"/>
                <a:cs typeface="+mj-cs"/>
              </a:rPr>
            </a:br>
            <a:r>
              <a:rPr lang="bg-BG" sz="4000" dirty="0">
                <a:solidFill>
                  <a:schemeClr val="accent5">
                    <a:lumMod val="75000"/>
                  </a:schemeClr>
                </a:solidFill>
                <a:ea typeface="+mj-ea"/>
                <a:cs typeface="+mj-cs"/>
              </a:rPr>
              <a:t>Възрастова група:</a:t>
            </a:r>
            <a:br>
              <a:rPr lang="bg-BG" sz="4000" dirty="0">
                <a:solidFill>
                  <a:schemeClr val="accent5">
                    <a:lumMod val="75000"/>
                  </a:schemeClr>
                </a:solidFill>
                <a:ea typeface="+mj-ea"/>
                <a:cs typeface="+mj-cs"/>
              </a:rPr>
            </a:br>
            <a:r>
              <a:rPr lang="bg-BG" sz="4000" dirty="0">
                <a:solidFill>
                  <a:schemeClr val="accent5">
                    <a:lumMod val="75000"/>
                  </a:schemeClr>
                </a:solidFill>
                <a:ea typeface="+mj-ea"/>
                <a:cs typeface="+mj-cs"/>
              </a:rPr>
              <a:t>/7-14 години/</a:t>
            </a:r>
            <a:br>
              <a:rPr lang="bg-BG" sz="4000" dirty="0">
                <a:solidFill>
                  <a:schemeClr val="accent5">
                    <a:lumMod val="75000"/>
                  </a:schemeClr>
                </a:solidFill>
                <a:ea typeface="+mj-ea"/>
                <a:cs typeface="+mj-cs"/>
              </a:rPr>
            </a:br>
            <a:endParaRPr lang="en-US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491336"/>
      </p:ext>
    </p:extLst>
  </p:cSld>
  <p:clrMapOvr>
    <a:masterClrMapping/>
  </p:clrMapOvr>
  <p:transition spd="slow" advClick="0" advTm="9000">
    <p:wip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171696"/>
      </p:ext>
    </p:extLst>
  </p:cSld>
  <p:clrMapOvr>
    <a:masterClrMapping/>
  </p:clrMapOvr>
  <p:transition spd="slow" advClick="0" advTm="9000">
    <p:wip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054165"/>
      </p:ext>
    </p:extLst>
  </p:cSld>
  <p:clrMapOvr>
    <a:masterClrMapping/>
  </p:clrMapOvr>
  <p:transition spd="slow" advClick="0" advTm="9000">
    <p:wip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700719"/>
      </p:ext>
    </p:extLst>
  </p:cSld>
  <p:clrMapOvr>
    <a:masterClrMapping/>
  </p:clrMapOvr>
  <p:transition spd="slow" advClick="0" advTm="9000">
    <p:wip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84763" y="1"/>
            <a:ext cx="6489239" cy="4050836"/>
          </a:xfrm>
        </p:spPr>
        <p:txBody>
          <a:bodyPr/>
          <a:lstStyle/>
          <a:p>
            <a:pPr algn="ctr"/>
            <a:r>
              <a:rPr lang="bg-BG" dirty="0"/>
              <a:t>КРАЙ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944005"/>
      </p:ext>
    </p:extLst>
  </p:cSld>
  <p:clrMapOvr>
    <a:masterClrMapping/>
  </p:clrMapOvr>
  <p:transition spd="slow" advClick="0" advTm="9000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66966"/>
      </p:ext>
    </p:extLst>
  </p:cSld>
  <p:clrMapOvr>
    <a:masterClrMapping/>
  </p:clrMapOvr>
  <p:transition spd="slow" advClick="0" advTm="9000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480917473"/>
      </p:ext>
    </p:extLst>
  </p:cSld>
  <p:clrMapOvr>
    <a:masterClrMapping/>
  </p:clrMapOvr>
  <p:transition spd="slow" advClick="0" advTm="9000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230728"/>
      </p:ext>
    </p:extLst>
  </p:cSld>
  <p:clrMapOvr>
    <a:masterClrMapping/>
  </p:clrMapOvr>
  <p:transition spd="slow" advClick="0" advTm="9000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190645"/>
      </p:ext>
    </p:extLst>
  </p:cSld>
  <p:clrMapOvr>
    <a:masterClrMapping/>
  </p:clrMapOvr>
  <p:transition spd="slow" advClick="0" advTm="9000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734314"/>
      </p:ext>
    </p:extLst>
  </p:cSld>
  <p:clrMapOvr>
    <a:masterClrMapping/>
  </p:clrMapOvr>
  <p:transition spd="slow" advClick="0" advTm="9000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372197"/>
      </p:ext>
    </p:extLst>
  </p:cSld>
  <p:clrMapOvr>
    <a:masterClrMapping/>
  </p:clrMapOvr>
  <p:transition spd="slow" advClick="0" advTm="9000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55276"/>
      </p:ext>
    </p:extLst>
  </p:cSld>
  <p:clrMapOvr>
    <a:masterClrMapping/>
  </p:clrMapOvr>
  <p:transition spd="slow" advClick="0" advTm="9000">
    <p:wipe/>
  </p:transition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Широк екран</PresentationFormat>
  <Slides>23</Slides>
  <Notes>1</Notes>
  <HiddenSlides>0</HiddenSlide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23</vt:i4>
      </vt:variant>
    </vt:vector>
  </HeadingPairs>
  <TitlesOfParts>
    <vt:vector size="24" baseType="lpstr">
      <vt:lpstr>Facet</vt:lpstr>
      <vt:lpstr>         ПРЕЗЕНТАЦИЯ ХРИСТО ХРИСТОВ   Пони – графична рисунка 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КРАЙ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ПРЕЗЕНТАЦИЯ ХРИСТО ХРИСТОВ   Пони – графична рисунка </dc:title>
  <cp:lastModifiedBy>hristo hristov</cp:lastModifiedBy>
  <cp:revision>1</cp:revision>
  <dcterms:modified xsi:type="dcterms:W3CDTF">2020-04-09T17:07:19Z</dcterms:modified>
</cp:coreProperties>
</file>