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18" autoAdjust="0"/>
  </p:normalViewPr>
  <p:slideViewPr>
    <p:cSldViewPr snapToGrid="0">
      <p:cViewPr varScale="1">
        <p:scale>
          <a:sx n="60" d="100"/>
          <a:sy n="60" d="100"/>
        </p:scale>
        <p:origin x="8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E92CD45-0E45-4211-9E13-ED3C9D019581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F7146D0-A665-4285-BC3C-60E9329B76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4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CD45-0E45-4211-9E13-ED3C9D019581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46D0-A665-4285-BC3C-60E9329B76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0491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CD45-0E45-4211-9E13-ED3C9D019581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46D0-A665-4285-BC3C-60E9329B76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3476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CD45-0E45-4211-9E13-ED3C9D019581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46D0-A665-4285-BC3C-60E9329B7696}" type="slidenum">
              <a:rPr lang="bg-BG" smtClean="0"/>
              <a:t>‹#›</a:t>
            </a:fld>
            <a:endParaRPr lang="bg-BG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4274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CD45-0E45-4211-9E13-ED3C9D019581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46D0-A665-4285-BC3C-60E9329B76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70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CD45-0E45-4211-9E13-ED3C9D019581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46D0-A665-4285-BC3C-60E9329B76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077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CD45-0E45-4211-9E13-ED3C9D019581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46D0-A665-4285-BC3C-60E9329B76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6125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CD45-0E45-4211-9E13-ED3C9D019581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46D0-A665-4285-BC3C-60E9329B76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0760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CD45-0E45-4211-9E13-ED3C9D019581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46D0-A665-4285-BC3C-60E9329B76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1827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CD45-0E45-4211-9E13-ED3C9D019581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46D0-A665-4285-BC3C-60E9329B76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5374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CD45-0E45-4211-9E13-ED3C9D019581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46D0-A665-4285-BC3C-60E9329B76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4883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CD45-0E45-4211-9E13-ED3C9D019581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46D0-A665-4285-BC3C-60E9329B76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26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CD45-0E45-4211-9E13-ED3C9D019581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46D0-A665-4285-BC3C-60E9329B76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758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CD45-0E45-4211-9E13-ED3C9D019581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46D0-A665-4285-BC3C-60E9329B76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8923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CD45-0E45-4211-9E13-ED3C9D019581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46D0-A665-4285-BC3C-60E9329B76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730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CD45-0E45-4211-9E13-ED3C9D019581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46D0-A665-4285-BC3C-60E9329B76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715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CD45-0E45-4211-9E13-ED3C9D019581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46D0-A665-4285-BC3C-60E9329B76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866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2CD45-0E45-4211-9E13-ED3C9D019581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46D0-A665-4285-BC3C-60E9329B76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8986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ales.anubis-bulvest.com/epub/html/b4izo_klett/index.html?page=70" TargetMode="External"/><Relationship Id="rId3" Type="http://schemas.openxmlformats.org/officeDocument/2006/relationships/hyperlink" Target="https://divnoje.ru/bg/new-ways-of-drawing-unconventional-drawing-techniques-for-children.html" TargetMode="External"/><Relationship Id="rId7" Type="http://schemas.openxmlformats.org/officeDocument/2006/relationships/hyperlink" Target="http://www.edutechjournal.org/wp-content/uploads/2018/08/2_2018_233-235.pdf" TargetMode="External"/><Relationship Id="rId2" Type="http://schemas.openxmlformats.org/officeDocument/2006/relationships/hyperlink" Target="http://conf.uni-ruse.bg/bg/docs/cp16/6.3/6.3-17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ofiapress.com/7-tehniki-za-risuvane-bez-chetka/" TargetMode="External"/><Relationship Id="rId5" Type="http://schemas.openxmlformats.org/officeDocument/2006/relationships/hyperlink" Target="https://vilashes.ru/bg/netradicionnye-tehniki-risovaniya-vo-vtoroi-mladshei-gruppe.html" TargetMode="External"/><Relationship Id="rId4" Type="http://schemas.openxmlformats.org/officeDocument/2006/relationships/hyperlink" Target="https://shelly.ru/bg/sovety/risovanie-gubkami-netradicionnyi-metod-srednyaya-gruppa-proekt-po-osvoeniyu/" TargetMode="External"/><Relationship Id="rId9" Type="http://schemas.openxmlformats.org/officeDocument/2006/relationships/hyperlink" Target="https://www.pinterest.com/dsgran/nontraditional-material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763661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bg-BG" sz="4000" dirty="0"/>
              <a:t>ПРОЕКТИ С ТРАДИЦИОННИ И НЕТРАДИЦИОННИ МАТЕРИАЛИ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107" y="2753520"/>
            <a:ext cx="2415722" cy="322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753520"/>
            <a:ext cx="2380343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3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0855" y="879010"/>
            <a:ext cx="1053737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ЦЕЛИ</a:t>
            </a:r>
          </a:p>
          <a:p>
            <a:pPr algn="ctr"/>
            <a:endParaRPr lang="ru-RU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/>
              <a:t>Познава</a:t>
            </a:r>
            <a:r>
              <a:rPr lang="ru-RU" sz="2400" dirty="0"/>
              <a:t> </a:t>
            </a:r>
            <a:r>
              <a:rPr lang="ru-RU" sz="2400" dirty="0" err="1"/>
              <a:t>традиционни</a:t>
            </a:r>
            <a:r>
              <a:rPr lang="ru-RU" sz="2400" dirty="0"/>
              <a:t> и </a:t>
            </a:r>
            <a:r>
              <a:rPr lang="ru-RU" sz="2400" dirty="0" err="1"/>
              <a:t>нетрадиционни</a:t>
            </a:r>
            <a:r>
              <a:rPr lang="ru-RU" sz="2400" dirty="0"/>
              <a:t> </a:t>
            </a:r>
            <a:r>
              <a:rPr lang="ru-RU" sz="2400" dirty="0" err="1"/>
              <a:t>материали</a:t>
            </a:r>
            <a:r>
              <a:rPr lang="ru-RU" sz="2400" dirty="0"/>
              <a:t> и техники.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/>
              <a:t>Използва</a:t>
            </a:r>
            <a:r>
              <a:rPr lang="ru-RU" sz="2400" dirty="0"/>
              <a:t> </a:t>
            </a:r>
            <a:r>
              <a:rPr lang="ru-RU" sz="2400" dirty="0" err="1"/>
              <a:t>традиционни</a:t>
            </a:r>
            <a:r>
              <a:rPr lang="ru-RU" sz="2400" dirty="0"/>
              <a:t> и </a:t>
            </a:r>
            <a:r>
              <a:rPr lang="ru-RU" sz="2400" dirty="0" err="1"/>
              <a:t>нетрадиционни</a:t>
            </a:r>
            <a:r>
              <a:rPr lang="ru-RU" sz="2400" dirty="0"/>
              <a:t> </a:t>
            </a:r>
            <a:r>
              <a:rPr lang="ru-RU" sz="2400" dirty="0" err="1"/>
              <a:t>материали</a:t>
            </a:r>
            <a:r>
              <a:rPr lang="ru-RU" sz="2400" dirty="0"/>
              <a:t> и техники в </a:t>
            </a:r>
            <a:r>
              <a:rPr lang="ru-RU" sz="2400" dirty="0" err="1"/>
              <a:t>изобразителната</a:t>
            </a:r>
            <a:r>
              <a:rPr lang="ru-RU" sz="2400" dirty="0"/>
              <a:t> </a:t>
            </a:r>
            <a:r>
              <a:rPr lang="ru-RU" sz="2400" dirty="0" err="1"/>
              <a:t>дейност</a:t>
            </a:r>
            <a:r>
              <a:rPr lang="ru-RU" sz="2400" dirty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/>
              <a:t>Разбира</a:t>
            </a:r>
            <a:r>
              <a:rPr lang="ru-RU" sz="2400" dirty="0"/>
              <a:t> </a:t>
            </a:r>
            <a:r>
              <a:rPr lang="ru-RU" sz="2400" dirty="0" err="1"/>
              <a:t>естетическото</a:t>
            </a:r>
            <a:r>
              <a:rPr lang="ru-RU" sz="2400" dirty="0"/>
              <a:t> </a:t>
            </a:r>
            <a:r>
              <a:rPr lang="ru-RU" sz="2400" dirty="0" err="1"/>
              <a:t>въздействие</a:t>
            </a:r>
            <a:r>
              <a:rPr lang="ru-RU" sz="2400" dirty="0"/>
              <a:t> на </a:t>
            </a:r>
            <a:r>
              <a:rPr lang="ru-RU" sz="2400" dirty="0" err="1"/>
              <a:t>изобразителните</a:t>
            </a:r>
            <a:r>
              <a:rPr lang="ru-RU" sz="2400" dirty="0"/>
              <a:t> </a:t>
            </a:r>
            <a:r>
              <a:rPr lang="ru-RU" sz="2400" dirty="0" err="1"/>
              <a:t>материали</a:t>
            </a:r>
            <a:r>
              <a:rPr lang="ru-RU" sz="2400" dirty="0"/>
              <a:t> и техники. </a:t>
            </a:r>
            <a:r>
              <a:rPr lang="ru-RU" sz="2400" dirty="0" err="1"/>
              <a:t>Разбира</a:t>
            </a:r>
            <a:r>
              <a:rPr lang="ru-RU" sz="2400" dirty="0"/>
              <a:t> </a:t>
            </a:r>
            <a:r>
              <a:rPr lang="ru-RU" sz="2400" dirty="0" err="1"/>
              <a:t>значението</a:t>
            </a:r>
            <a:r>
              <a:rPr lang="ru-RU" sz="2400" dirty="0"/>
              <a:t> на </a:t>
            </a:r>
            <a:r>
              <a:rPr lang="ru-RU" sz="2400" dirty="0" err="1"/>
              <a:t>природосъобразното</a:t>
            </a:r>
            <a:r>
              <a:rPr lang="ru-RU" sz="2400" dirty="0"/>
              <a:t> </a:t>
            </a:r>
            <a:r>
              <a:rPr lang="ru-RU" sz="2400" dirty="0" err="1"/>
              <a:t>използване</a:t>
            </a:r>
            <a:r>
              <a:rPr lang="ru-RU" sz="2400" dirty="0"/>
              <a:t> на </a:t>
            </a:r>
            <a:r>
              <a:rPr lang="ru-RU" sz="2400" dirty="0" err="1"/>
              <a:t>материали</a:t>
            </a:r>
            <a:r>
              <a:rPr lang="ru-RU" sz="2400" dirty="0"/>
              <a:t> и </a:t>
            </a:r>
            <a:r>
              <a:rPr lang="ru-RU" sz="2400" dirty="0" err="1"/>
              <a:t>природни</a:t>
            </a:r>
            <a:r>
              <a:rPr lang="ru-RU" sz="2400" dirty="0"/>
              <a:t> </a:t>
            </a:r>
            <a:r>
              <a:rPr lang="ru-RU" sz="2400" dirty="0" err="1"/>
              <a:t>ресурси</a:t>
            </a:r>
            <a:r>
              <a:rPr lang="ru-RU" sz="2400" dirty="0"/>
              <a:t> - </a:t>
            </a:r>
            <a:r>
              <a:rPr lang="ru-RU" sz="2400" dirty="0" err="1"/>
              <a:t>нетрадиционни</a:t>
            </a:r>
            <a:r>
              <a:rPr lang="ru-RU" sz="2400" dirty="0"/>
              <a:t> </a:t>
            </a:r>
            <a:r>
              <a:rPr lang="ru-RU" sz="2400" dirty="0" err="1"/>
              <a:t>материали</a:t>
            </a:r>
            <a:r>
              <a:rPr lang="ru-RU" sz="2400" dirty="0"/>
              <a:t> и техники.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/>
              <a:t>Експресивност</a:t>
            </a:r>
            <a:r>
              <a:rPr lang="ru-RU" sz="2400" dirty="0"/>
              <a:t> на </a:t>
            </a:r>
            <a:r>
              <a:rPr lang="ru-RU" sz="2400" dirty="0" err="1"/>
              <a:t>изобразителните</a:t>
            </a:r>
            <a:r>
              <a:rPr lang="ru-RU" sz="2400" dirty="0"/>
              <a:t> </a:t>
            </a:r>
            <a:r>
              <a:rPr lang="ru-RU" sz="2400" dirty="0" err="1"/>
              <a:t>материали</a:t>
            </a:r>
            <a:r>
              <a:rPr lang="ru-RU" sz="2400" dirty="0"/>
              <a:t> и техники.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400" dirty="0" err="1"/>
              <a:t>У</a:t>
            </a:r>
            <a:r>
              <a:rPr lang="ru-RU" sz="2400" dirty="0" err="1"/>
              <a:t>съвършенстване</a:t>
            </a:r>
            <a:r>
              <a:rPr lang="ru-RU" sz="2400" dirty="0"/>
              <a:t> на </a:t>
            </a:r>
            <a:r>
              <a:rPr lang="ru-RU" sz="2400" dirty="0" err="1"/>
              <a:t>уменията</a:t>
            </a:r>
            <a:r>
              <a:rPr lang="ru-RU" sz="2400" dirty="0"/>
              <a:t> за свободно </a:t>
            </a:r>
            <a:r>
              <a:rPr lang="ru-RU" sz="2400" dirty="0" err="1"/>
              <a:t>експериментиране</a:t>
            </a:r>
            <a:r>
              <a:rPr lang="ru-RU" sz="2400" dirty="0"/>
              <a:t> с </a:t>
            </a:r>
            <a:r>
              <a:rPr lang="ru-RU" sz="2400" dirty="0" err="1"/>
              <a:t>материали</a:t>
            </a:r>
            <a:r>
              <a:rPr lang="ru-RU" sz="2400" dirty="0"/>
              <a:t>, </a:t>
            </a:r>
            <a:r>
              <a:rPr lang="ru-RU" sz="2400" dirty="0" err="1"/>
              <a:t>необходими</a:t>
            </a:r>
            <a:r>
              <a:rPr lang="ru-RU" sz="2400" dirty="0"/>
              <a:t> за работа в </a:t>
            </a:r>
            <a:r>
              <a:rPr lang="ru-RU" sz="2400" dirty="0" err="1"/>
              <a:t>различни</a:t>
            </a:r>
            <a:r>
              <a:rPr lang="ru-RU" sz="2400" dirty="0"/>
              <a:t> </a:t>
            </a:r>
            <a:r>
              <a:rPr lang="ru-RU" sz="2400" dirty="0" err="1"/>
              <a:t>нетрадиционни</a:t>
            </a:r>
            <a:r>
              <a:rPr lang="ru-RU" sz="2400" dirty="0"/>
              <a:t> техники за </a:t>
            </a:r>
            <a:r>
              <a:rPr lang="ru-RU" sz="2400" dirty="0" err="1"/>
              <a:t>рисуване</a:t>
            </a:r>
            <a:r>
              <a:rPr lang="ru-RU" sz="2400" dirty="0"/>
              <a:t>.</a:t>
            </a:r>
          </a:p>
          <a:p>
            <a:pPr algn="just"/>
            <a:endParaRPr lang="ru-RU" sz="2400" dirty="0"/>
          </a:p>
          <a:p>
            <a:pPr algn="ctr"/>
            <a:endParaRPr lang="ru-RU" sz="2400" dirty="0"/>
          </a:p>
          <a:p>
            <a:pPr algn="just"/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55758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3714" y="1248229"/>
            <a:ext cx="9855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ЗАДАЧИ</a:t>
            </a:r>
          </a:p>
          <a:p>
            <a:pPr algn="ctr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Да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събуди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интерес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към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алтернативнните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материали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Да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развие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въображението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творческите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способности.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Обяснява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изразните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възможности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различните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материали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и техники.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Експериментира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с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различни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материали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при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създаване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колажи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мозайки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рисунки,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апликации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пластики,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художествени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конструкции.</a:t>
            </a:r>
            <a:endParaRPr lang="bg-BG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4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1142" y="694008"/>
            <a:ext cx="9927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Най-често</a:t>
            </a:r>
            <a:r>
              <a:rPr lang="ru-RU" sz="2400" dirty="0"/>
              <a:t> </a:t>
            </a:r>
            <a:r>
              <a:rPr lang="ru-RU" sz="2400" dirty="0" err="1"/>
              <a:t>практикуваната</a:t>
            </a:r>
            <a:r>
              <a:rPr lang="ru-RU" sz="2400" dirty="0"/>
              <a:t> форма на </a:t>
            </a:r>
            <a:r>
              <a:rPr lang="ru-RU" sz="2400" dirty="0" err="1"/>
              <a:t>рисуване</a:t>
            </a:r>
            <a:r>
              <a:rPr lang="ru-RU" sz="2400" dirty="0"/>
              <a:t> или </a:t>
            </a:r>
            <a:r>
              <a:rPr lang="ru-RU" sz="2400" dirty="0" err="1"/>
              <a:t>скициране</a:t>
            </a:r>
            <a:r>
              <a:rPr lang="ru-RU" sz="2400" dirty="0"/>
              <a:t> е с молив и хартия, но </a:t>
            </a:r>
            <a:r>
              <a:rPr lang="ru-RU" sz="2400" dirty="0" err="1"/>
              <a:t>може</a:t>
            </a:r>
            <a:r>
              <a:rPr lang="ru-RU" sz="2400" dirty="0"/>
              <a:t> и с </a:t>
            </a:r>
            <a:r>
              <a:rPr lang="ru-RU" sz="2400" dirty="0" err="1"/>
              <a:t>пастел</a:t>
            </a:r>
            <a:r>
              <a:rPr lang="ru-RU" sz="2400" dirty="0"/>
              <a:t>, </a:t>
            </a:r>
            <a:r>
              <a:rPr lang="ru-RU" sz="2400" dirty="0" err="1"/>
              <a:t>мастило</a:t>
            </a:r>
            <a:r>
              <a:rPr lang="ru-RU" sz="2400" dirty="0"/>
              <a:t> и др. </a:t>
            </a:r>
            <a:endParaRPr lang="bg-BG" sz="2400" dirty="0"/>
          </a:p>
        </p:txBody>
      </p:sp>
      <p:sp>
        <p:nvSpPr>
          <p:cNvPr id="3" name="Rectangle 2"/>
          <p:cNvSpPr/>
          <p:nvPr/>
        </p:nvSpPr>
        <p:spPr>
          <a:xfrm>
            <a:off x="1692484" y="2844801"/>
            <a:ext cx="3668973" cy="310605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>
                <a:latin typeface="Calibri" panose="020F0502020204030204" pitchFamily="34" charset="0"/>
                <a:cs typeface="Calibri" panose="020F0502020204030204" pitchFamily="34" charset="0"/>
              </a:rPr>
              <a:t>ТРАДИЦИОННИ:</a:t>
            </a:r>
          </a:p>
          <a:p>
            <a:pPr algn="ctr"/>
            <a:endParaRPr lang="bg-BG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bg-BG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тънкописец</a:t>
            </a:r>
            <a:r>
              <a:rPr lang="bg-BG" sz="2400" dirty="0">
                <a:latin typeface="Calibri" panose="020F0502020204030204" pitchFamily="34" charset="0"/>
                <a:cs typeface="Calibri" panose="020F0502020204030204" pitchFamily="34" charset="0"/>
              </a:rPr>
              <a:t>, тебешир, </a:t>
            </a:r>
          </a:p>
          <a:p>
            <a:pPr algn="ctr"/>
            <a:r>
              <a:rPr lang="bg-BG" sz="2400" dirty="0">
                <a:latin typeface="Calibri" panose="020F0502020204030204" pitchFamily="34" charset="0"/>
                <a:cs typeface="Calibri" panose="020F0502020204030204" pitchFamily="34" charset="0"/>
              </a:rPr>
              <a:t>въглен, пастел, перо, </a:t>
            </a:r>
          </a:p>
          <a:p>
            <a:pPr algn="ctr"/>
            <a:r>
              <a:rPr lang="bg-BG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гваш</a:t>
            </a:r>
            <a:r>
              <a:rPr lang="bg-BG" sz="2400" dirty="0">
                <a:latin typeface="Calibri" panose="020F0502020204030204" pitchFamily="34" charset="0"/>
                <a:cs typeface="Calibri" panose="020F0502020204030204" pitchFamily="34" charset="0"/>
              </a:rPr>
              <a:t>, флумастер, </a:t>
            </a:r>
          </a:p>
          <a:p>
            <a:pPr algn="ctr"/>
            <a:r>
              <a:rPr lang="bg-BG" sz="2400" dirty="0">
                <a:latin typeface="Calibri" panose="020F0502020204030204" pitchFamily="34" charset="0"/>
                <a:cs typeface="Calibri" panose="020F0502020204030204" pitchFamily="34" charset="0"/>
              </a:rPr>
              <a:t>бои, маркер, химикал, молив, мастило ......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845" y="2874336"/>
            <a:ext cx="3643086" cy="3046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87657" y="43107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sp>
        <p:nvSpPr>
          <p:cNvPr id="8" name="TextBox 7"/>
          <p:cNvSpPr txBox="1"/>
          <p:nvPr/>
        </p:nvSpPr>
        <p:spPr>
          <a:xfrm>
            <a:off x="7649029" y="479697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9" name="Rectangle 8"/>
          <p:cNvSpPr/>
          <p:nvPr/>
        </p:nvSpPr>
        <p:spPr>
          <a:xfrm>
            <a:off x="6803245" y="3029466"/>
            <a:ext cx="33382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dirty="0"/>
              <a:t>НЕТРАДИЦИОННИ:</a:t>
            </a:r>
          </a:p>
          <a:p>
            <a:pPr algn="ctr"/>
            <a:r>
              <a:rPr lang="bg-BG" sz="2400" dirty="0"/>
              <a:t>пластмаса, сапун, </a:t>
            </a:r>
          </a:p>
          <a:p>
            <a:pPr algn="ctr"/>
            <a:r>
              <a:rPr lang="bg-BG" sz="2400" dirty="0"/>
              <a:t>стиропор, конци, метал, </a:t>
            </a:r>
          </a:p>
          <a:p>
            <a:pPr algn="ctr"/>
            <a:r>
              <a:rPr lang="bg-BG" sz="2400" dirty="0"/>
              <a:t>мрежа, опаковки, </a:t>
            </a:r>
          </a:p>
          <a:p>
            <a:pPr algn="ctr"/>
            <a:r>
              <a:rPr lang="bg-BG" sz="2400" dirty="0"/>
              <a:t>плодове, вилици, </a:t>
            </a:r>
          </a:p>
          <a:p>
            <a:pPr algn="ctr"/>
            <a:r>
              <a:rPr lang="bg-BG" sz="2400" dirty="0"/>
              <a:t>балони, природни материали ....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26971" y="1872343"/>
            <a:ext cx="4572000" cy="66765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>
                <a:latin typeface="Calibri" panose="020F0502020204030204" pitchFamily="34" charset="0"/>
                <a:cs typeface="Calibri" panose="020F0502020204030204" pitchFamily="34" charset="0"/>
              </a:rPr>
              <a:t>МАТЕРИАЛИ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325257" y="2540000"/>
            <a:ext cx="0" cy="3048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460343" y="2540000"/>
            <a:ext cx="0" cy="3473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873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8514" y="557963"/>
            <a:ext cx="9535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Някои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съвременни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художници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включват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различни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материали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като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пясък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цимент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слама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дърво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текстурата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работите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си.</a:t>
            </a:r>
            <a:endParaRPr lang="bg-BG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14" y="2148113"/>
            <a:ext cx="2641600" cy="3287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6" y="2181224"/>
            <a:ext cx="2670628" cy="325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946" y="2181224"/>
            <a:ext cx="2642182" cy="326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85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122" y="1393372"/>
            <a:ext cx="4533725" cy="41347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659" y="1393373"/>
            <a:ext cx="3396342" cy="413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1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8513" y="580571"/>
            <a:ext cx="9347201" cy="569386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g-BG" sz="2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ЛИТЕРАТУРА</a:t>
            </a:r>
          </a:p>
          <a:p>
            <a:endParaRPr lang="bg-BG" sz="24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http://conf.uni-ruse.bg/bg/docs/cp16/6.3/6.3-17.pdf</a:t>
            </a:r>
            <a:endParaRPr lang="bg-BG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https://divnoje.ru/bg/new-ways-of-drawing-unconventional-drawing-techniques-for-children.html</a:t>
            </a:r>
            <a:endParaRPr lang="bg-BG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https://shelly.ru/bg/sovety/risovanie-gubkami-netradicionnyi-metod-srednyaya-gruppa-proekt-po-osvoeniyu/</a:t>
            </a:r>
            <a:endParaRPr lang="bg-BG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https://vilashes.ru/bg/netradicionnye-tehniki-risovaniya-vo-vtoroi-mladshei-gruppe.html</a:t>
            </a:r>
            <a:endParaRPr lang="bg-BG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https://sofiapress.com/7-tehniki-za-risuvane-bez-chetka/</a:t>
            </a:r>
            <a:endParaRPr lang="bg-BG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http://www.edutechjournal.org/wp-content/uploads/2018/08/2_2018_233-235.pdf</a:t>
            </a:r>
            <a:endParaRPr lang="bg-BG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https://sales.anubis-bulvest.com/epub/html/b4izo_klett/index.html?page=70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https://www.pinterest.com/dsgran/nontraditional-materials/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694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376</TotalTime>
  <Words>325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Tw Cen MT</vt:lpstr>
      <vt:lpstr>Circuit</vt:lpstr>
      <vt:lpstr>ПРОЕКТИ С ТРАДИЦИОННИ И НЕТРАДИЦИОННИ МАТЕРИАЛИ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Sivina</dc:creator>
  <cp:lastModifiedBy>Румяна Папанчева</cp:lastModifiedBy>
  <cp:revision>27</cp:revision>
  <dcterms:created xsi:type="dcterms:W3CDTF">2020-05-16T07:18:07Z</dcterms:created>
  <dcterms:modified xsi:type="dcterms:W3CDTF">2020-05-19T19:02:18Z</dcterms:modified>
</cp:coreProperties>
</file>