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ad19219f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ad19219f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ad19219f_4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1ad19219f_4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ad19219f_4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ad19219f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19e2faa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19e2faa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50" y="-36975"/>
            <a:ext cx="32258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5525" y="221325"/>
            <a:ext cx="2300305" cy="45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267650" y="719950"/>
            <a:ext cx="3815400" cy="3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6000">
                <a:solidFill>
                  <a:srgbClr val="FF9900"/>
                </a:solidFill>
              </a:rPr>
              <a:t>КОЙ МЕ ЛЕКУВА?</a:t>
            </a:r>
            <a:endParaRPr sz="6000">
              <a:solidFill>
                <a:srgbClr val="FF99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763" y="2764999"/>
            <a:ext cx="2571350" cy="19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676"/>
            <a:ext cx="6410078" cy="50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101600" y="54675"/>
            <a:ext cx="39945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600">
                <a:solidFill>
                  <a:srgbClr val="FF0000"/>
                </a:solidFill>
              </a:rPr>
              <a:t>КАКВО ИМА В ЧАНТАТА НА ДОКТОРА?</a:t>
            </a:r>
            <a:endParaRPr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50" y="621850"/>
            <a:ext cx="4148001" cy="360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125" y="173475"/>
            <a:ext cx="4313075" cy="28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782775" y="2994250"/>
            <a:ext cx="38259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>
                <a:solidFill>
                  <a:srgbClr val="FF0000"/>
                </a:solidFill>
              </a:rPr>
              <a:t>КЪДЕ ОТИВАМЕ,КОГАТО СМЕ БОЛНИ И КАК СТИГАМЕ ДО ТАМ?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75" y="780500"/>
            <a:ext cx="3309900" cy="33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9975" y="205100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9275" y="2126875"/>
            <a:ext cx="305588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782800" y="2699150"/>
            <a:ext cx="3119700" cy="18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>
                <a:solidFill>
                  <a:srgbClr val="FF0000"/>
                </a:solidFill>
              </a:rPr>
              <a:t>ОГРАДЕТЕ АВТОМОБИЛА, С КОЙТО СЕ ПРИДВИЖВА ЛЕКАРЯ!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025" y="42175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190000" y="1065450"/>
            <a:ext cx="26112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2400">
                <a:solidFill>
                  <a:srgbClr val="FF0000"/>
                </a:solidFill>
              </a:rPr>
              <a:t>Открий лекаря и отбележи изображенията, свързани с лекарската професия.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