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1" r:id="rId4"/>
    <p:sldId id="272" r:id="rId5"/>
    <p:sldId id="273" r:id="rId6"/>
    <p:sldId id="269" r:id="rId7"/>
    <p:sldId id="267" r:id="rId8"/>
    <p:sldId id="268" r:id="rId9"/>
    <p:sldId id="266" r:id="rId10"/>
    <p:sldId id="263" r:id="rId11"/>
    <p:sldId id="264" r:id="rId12"/>
    <p:sldId id="265" r:id="rId13"/>
    <p:sldId id="262" r:id="rId14"/>
    <p:sldId id="260" r:id="rId15"/>
    <p:sldId id="261" r:id="rId16"/>
    <p:sldId id="258" r:id="rId17"/>
    <p:sldId id="25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1" d="100"/>
          <a:sy n="91" d="100"/>
        </p:scale>
        <p:origin x="-211" y="-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B6EE208-6E28-4342-92AE-1DB1ED0B7A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49F82AD-CF89-4256-A279-7B187189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E208-6E28-4342-92AE-1DB1ED0B7A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82AD-CF89-4256-A279-7B187189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1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E208-6E28-4342-92AE-1DB1ED0B7A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82AD-CF89-4256-A279-7B187189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81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E208-6E28-4342-92AE-1DB1ED0B7A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82AD-CF89-4256-A279-7B187189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88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E208-6E28-4342-92AE-1DB1ED0B7A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82AD-CF89-4256-A279-7B187189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98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E208-6E28-4342-92AE-1DB1ED0B7A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82AD-CF89-4256-A279-7B187189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82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 с карти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E208-6E28-4342-92AE-1DB1ED0B7A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82AD-CF89-4256-A279-7B187189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77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B6EE208-6E28-4342-92AE-1DB1ED0B7A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82AD-CF89-4256-A279-7B187189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84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B6EE208-6E28-4342-92AE-1DB1ED0B7A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82AD-CF89-4256-A279-7B187189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8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E208-6E28-4342-92AE-1DB1ED0B7A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82AD-CF89-4256-A279-7B187189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7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E208-6E28-4342-92AE-1DB1ED0B7A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82AD-CF89-4256-A279-7B187189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E208-6E28-4342-92AE-1DB1ED0B7A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82AD-CF89-4256-A279-7B187189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0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E208-6E28-4342-92AE-1DB1ED0B7A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82AD-CF89-4256-A279-7B187189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48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E208-6E28-4342-92AE-1DB1ED0B7A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82AD-CF89-4256-A279-7B187189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E208-6E28-4342-92AE-1DB1ED0B7A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82AD-CF89-4256-A279-7B187189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2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E208-6E28-4342-92AE-1DB1ED0B7A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82AD-CF89-4256-A279-7B187189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4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E208-6E28-4342-92AE-1DB1ED0B7A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82AD-CF89-4256-A279-7B187189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13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B6EE208-6E28-4342-92AE-1DB1ED0B7A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49F82AD-CF89-4256-A279-7B1871892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4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12" Type="http://schemas.openxmlformats.org/officeDocument/2006/relationships/image" Target="../media/image31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11" Type="http://schemas.openxmlformats.org/officeDocument/2006/relationships/image" Target="../media/image30.jpeg"/><Relationship Id="rId5" Type="http://schemas.openxmlformats.org/officeDocument/2006/relationships/image" Target="../media/image24.jpeg"/><Relationship Id="rId10" Type="http://schemas.openxmlformats.org/officeDocument/2006/relationships/image" Target="../media/image29.jpeg"/><Relationship Id="rId4" Type="http://schemas.openxmlformats.org/officeDocument/2006/relationships/image" Target="../media/image23.jpeg"/><Relationship Id="rId9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image" Target="../media/image37.jpeg"/><Relationship Id="rId7" Type="http://schemas.openxmlformats.org/officeDocument/2006/relationships/image" Target="../media/image41.jpeg"/><Relationship Id="rId12" Type="http://schemas.openxmlformats.org/officeDocument/2006/relationships/image" Target="../media/image46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jpeg"/><Relationship Id="rId11" Type="http://schemas.openxmlformats.org/officeDocument/2006/relationships/image" Target="../media/image45.jpeg"/><Relationship Id="rId5" Type="http://schemas.openxmlformats.org/officeDocument/2006/relationships/image" Target="../media/image39.jpeg"/><Relationship Id="rId10" Type="http://schemas.openxmlformats.org/officeDocument/2006/relationships/image" Target="../media/image44.jpeg"/><Relationship Id="rId4" Type="http://schemas.openxmlformats.org/officeDocument/2006/relationships/image" Target="../media/image38.jpeg"/><Relationship Id="rId9" Type="http://schemas.openxmlformats.org/officeDocument/2006/relationships/image" Target="../media/image4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1BBA8F1-CDAF-4BF7-B1F8-584E60A802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I</a:t>
            </a:r>
            <a:r>
              <a:rPr lang="en-US" dirty="0"/>
              <a:t>l</a:t>
            </a:r>
            <a:r>
              <a:rPr lang="ru-RU" dirty="0"/>
              <a:t> -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"МОРСКА ЗВЕЗДА"</a:t>
            </a:r>
            <a:endParaRPr lang="en-US" dirty="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BA16D5F5-72E0-4DD9-9580-0906758EF6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ДГ “</a:t>
            </a:r>
            <a:r>
              <a:rPr lang="bg-BG" dirty="0"/>
              <a:t>Здравец“ </a:t>
            </a:r>
            <a:r>
              <a:rPr lang="bg-BG" dirty="0" smtClean="0"/>
              <a:t>– Бургас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10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A8087F3-04E5-4714-8C2B-7612CB3FE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24.03.2020 - вторник</a:t>
            </a:r>
            <a:endParaRPr lang="en-US" dirty="0"/>
          </a:p>
        </p:txBody>
      </p:sp>
      <p:sp>
        <p:nvSpPr>
          <p:cNvPr id="12" name="Контейнер за съдържание 11">
            <a:extLst>
              <a:ext uri="{FF2B5EF4-FFF2-40B4-BE49-F238E27FC236}">
                <a16:creationId xmlns:a16="http://schemas.microsoft.com/office/drawing/2014/main" id="{B296D0C6-4AC3-4DFF-BF3E-FBB009757A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0969" y="2348523"/>
            <a:ext cx="5259143" cy="4175369"/>
          </a:xfrm>
        </p:spPr>
        <p:txBody>
          <a:bodyPr>
            <a:normAutofit/>
          </a:bodyPr>
          <a:lstStyle/>
          <a:p>
            <a:r>
              <a:rPr lang="ru-RU" dirty="0"/>
              <a:t>От: г-жа Маринова</a:t>
            </a:r>
          </a:p>
          <a:p>
            <a:r>
              <a:rPr lang="ru-RU" dirty="0" err="1"/>
              <a:t>Днес</a:t>
            </a:r>
            <a:r>
              <a:rPr lang="ru-RU" dirty="0"/>
              <a:t> </a:t>
            </a:r>
            <a:r>
              <a:rPr lang="ru-RU" dirty="0"/>
              <a:t>В</a:t>
            </a:r>
            <a:r>
              <a:rPr lang="ru-RU" dirty="0" smtClean="0"/>
              <a:t>и </a:t>
            </a:r>
            <a:r>
              <a:rPr lang="ru-RU" dirty="0" err="1"/>
              <a:t>предлагам</a:t>
            </a:r>
            <a:r>
              <a:rPr lang="ru-RU" dirty="0"/>
              <a:t> </a:t>
            </a:r>
            <a:r>
              <a:rPr lang="ru-RU" dirty="0" err="1"/>
              <a:t>темата</a:t>
            </a:r>
            <a:r>
              <a:rPr lang="ru-RU" dirty="0"/>
              <a:t> ,,</a:t>
            </a:r>
            <a:r>
              <a:rPr lang="ru-RU" dirty="0" err="1"/>
              <a:t>Геометрични</a:t>
            </a:r>
            <a:r>
              <a:rPr lang="ru-RU" dirty="0"/>
              <a:t> </a:t>
            </a:r>
            <a:r>
              <a:rPr lang="ru-RU" dirty="0" err="1"/>
              <a:t>фигури</a:t>
            </a:r>
            <a:r>
              <a:rPr lang="ru-RU" dirty="0"/>
              <a:t>" -</a:t>
            </a:r>
            <a:r>
              <a:rPr lang="ru-RU" dirty="0" err="1"/>
              <a:t>разпознаване</a:t>
            </a:r>
            <a:r>
              <a:rPr lang="ru-RU" dirty="0"/>
              <a:t> и </a:t>
            </a:r>
            <a:r>
              <a:rPr lang="ru-RU" dirty="0" err="1" smtClean="0"/>
              <a:t>назоваване</a:t>
            </a:r>
            <a:r>
              <a:rPr lang="ru-RU" dirty="0"/>
              <a:t> </a:t>
            </a:r>
            <a:r>
              <a:rPr lang="ru-RU" dirty="0" smtClean="0"/>
              <a:t>/</a:t>
            </a:r>
            <a:r>
              <a:rPr lang="ru-RU" dirty="0" err="1" smtClean="0"/>
              <a:t>кръг</a:t>
            </a:r>
            <a:r>
              <a:rPr lang="ru-RU" dirty="0"/>
              <a:t>, квадрат, </a:t>
            </a:r>
            <a:r>
              <a:rPr lang="ru-RU" dirty="0" err="1" smtClean="0"/>
              <a:t>триъгълник</a:t>
            </a:r>
            <a:r>
              <a:rPr lang="ru-RU" dirty="0" smtClean="0"/>
              <a:t>/. </a:t>
            </a:r>
            <a:r>
              <a:rPr lang="ru-RU" dirty="0" err="1" smtClean="0"/>
              <a:t>Нека</a:t>
            </a:r>
            <a:r>
              <a:rPr lang="ru-RU" dirty="0" smtClean="0"/>
              <a:t> </a:t>
            </a:r>
            <a:r>
              <a:rPr lang="ru-RU" dirty="0"/>
              <a:t>мама/тати </a:t>
            </a:r>
            <a:r>
              <a:rPr lang="ru-RU" dirty="0" err="1"/>
              <a:t>влезе</a:t>
            </a:r>
            <a:r>
              <a:rPr lang="ru-RU" dirty="0"/>
              <a:t> в </a:t>
            </a:r>
            <a:r>
              <a:rPr lang="ru-RU" dirty="0" err="1"/>
              <a:t>електронния</a:t>
            </a:r>
            <a:r>
              <a:rPr lang="ru-RU" dirty="0"/>
              <a:t> вариант на </a:t>
            </a:r>
            <a:r>
              <a:rPr lang="ru-RU" dirty="0" err="1"/>
              <a:t>книжката</a:t>
            </a:r>
            <a:r>
              <a:rPr lang="ru-RU" dirty="0"/>
              <a:t> по математика за </a:t>
            </a:r>
            <a:r>
              <a:rPr lang="ru-RU" dirty="0" smtClean="0"/>
              <a:t>2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издателство</a:t>
            </a:r>
            <a:r>
              <a:rPr lang="ru-RU" dirty="0"/>
              <a:t> </a:t>
            </a:r>
            <a:r>
              <a:rPr lang="ru-RU" dirty="0" err="1"/>
              <a:t>Клет</a:t>
            </a:r>
            <a:r>
              <a:rPr lang="ru-RU" dirty="0"/>
              <a:t> /,,</a:t>
            </a:r>
            <a:r>
              <a:rPr lang="ru-RU" dirty="0" err="1"/>
              <a:t>Моите</a:t>
            </a:r>
            <a:r>
              <a:rPr lang="ru-RU" dirty="0"/>
              <a:t> </a:t>
            </a:r>
            <a:r>
              <a:rPr lang="ru-RU" dirty="0" err="1"/>
              <a:t>приказни</a:t>
            </a:r>
            <a:r>
              <a:rPr lang="ru-RU" dirty="0"/>
              <a:t> </a:t>
            </a:r>
            <a:r>
              <a:rPr lang="ru-RU" dirty="0" err="1"/>
              <a:t>пътечки</a:t>
            </a:r>
            <a:r>
              <a:rPr lang="ru-RU" dirty="0"/>
              <a:t>"/. </a:t>
            </a:r>
            <a:r>
              <a:rPr lang="ru-RU" dirty="0" err="1"/>
              <a:t>Заедно</a:t>
            </a:r>
            <a:r>
              <a:rPr lang="ru-RU" dirty="0"/>
              <a:t> </a:t>
            </a:r>
            <a:r>
              <a:rPr lang="ru-RU" dirty="0" err="1"/>
              <a:t>разгледайте</a:t>
            </a:r>
            <a:r>
              <a:rPr lang="ru-RU" dirty="0"/>
              <a:t> РЛ</a:t>
            </a:r>
            <a:r>
              <a:rPr lang="ru-RU" dirty="0" smtClean="0"/>
              <a:t>№ 20</a:t>
            </a:r>
            <a:r>
              <a:rPr lang="ru-RU" dirty="0"/>
              <a:t>/ стр</a:t>
            </a:r>
            <a:r>
              <a:rPr lang="ru-RU" dirty="0" smtClean="0"/>
              <a:t>. 41 </a:t>
            </a:r>
            <a:r>
              <a:rPr lang="ru-RU" dirty="0"/>
              <a:t>и се </a:t>
            </a:r>
            <a:r>
              <a:rPr lang="ru-RU" dirty="0" err="1"/>
              <a:t>опитайте</a:t>
            </a:r>
            <a:r>
              <a:rPr lang="ru-RU" dirty="0"/>
              <a:t> да отговорите на </a:t>
            </a:r>
            <a:r>
              <a:rPr lang="ru-RU" dirty="0" err="1"/>
              <a:t>поставените</a:t>
            </a:r>
            <a:r>
              <a:rPr lang="ru-RU" dirty="0"/>
              <a:t> </a:t>
            </a:r>
            <a:r>
              <a:rPr lang="ru-RU" dirty="0" err="1"/>
              <a:t>въпроси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13" name="Контейнер за съдържание 12">
            <a:extLst>
              <a:ext uri="{FF2B5EF4-FFF2-40B4-BE49-F238E27FC236}">
                <a16:creationId xmlns:a16="http://schemas.microsoft.com/office/drawing/2014/main" id="{1EC6EDBA-EDFE-412E-A830-9266740D1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17223" y="2348523"/>
            <a:ext cx="6013939" cy="3674208"/>
          </a:xfrm>
        </p:spPr>
        <p:txBody>
          <a:bodyPr>
            <a:normAutofit/>
          </a:bodyPr>
          <a:lstStyle/>
          <a:p>
            <a:r>
              <a:rPr lang="ru-RU" sz="1600" dirty="0" err="1"/>
              <a:t>Следва</a:t>
            </a:r>
            <a:r>
              <a:rPr lang="ru-RU" sz="1600" dirty="0"/>
              <a:t> </a:t>
            </a:r>
            <a:r>
              <a:rPr lang="ru-RU" sz="1600" dirty="0" err="1"/>
              <a:t>забавната</a:t>
            </a:r>
            <a:r>
              <a:rPr lang="ru-RU" sz="1600" dirty="0"/>
              <a:t> </a:t>
            </a:r>
            <a:r>
              <a:rPr lang="ru-RU" sz="1600" dirty="0" smtClean="0"/>
              <a:t>част: </a:t>
            </a:r>
            <a:r>
              <a:rPr lang="ru-RU" sz="1600" dirty="0" err="1"/>
              <a:t>Изработване</a:t>
            </a:r>
            <a:r>
              <a:rPr lang="ru-RU" sz="1600" dirty="0"/>
              <a:t> на </a:t>
            </a:r>
            <a:r>
              <a:rPr lang="ru-RU" sz="1600" dirty="0" err="1"/>
              <a:t>апликация</a:t>
            </a:r>
            <a:r>
              <a:rPr lang="ru-RU" sz="1600" dirty="0"/>
              <a:t> с </a:t>
            </a:r>
            <a:r>
              <a:rPr lang="ru-RU" sz="1600" dirty="0" err="1"/>
              <a:t>помощта</a:t>
            </a:r>
            <a:r>
              <a:rPr lang="ru-RU" sz="1600" dirty="0"/>
              <a:t> на </a:t>
            </a:r>
            <a:r>
              <a:rPr lang="ru-RU" sz="1600" dirty="0" err="1"/>
              <a:t>познатите</a:t>
            </a:r>
            <a:r>
              <a:rPr lang="ru-RU" sz="1600" dirty="0"/>
              <a:t> </a:t>
            </a:r>
            <a:r>
              <a:rPr lang="ru-RU" sz="1600" dirty="0" err="1"/>
              <a:t>геометрични</a:t>
            </a:r>
            <a:r>
              <a:rPr lang="ru-RU" sz="1600" dirty="0"/>
              <a:t> </a:t>
            </a:r>
            <a:r>
              <a:rPr lang="ru-RU" sz="1600" dirty="0" err="1"/>
              <a:t>фигури</a:t>
            </a:r>
            <a:r>
              <a:rPr lang="ru-RU" sz="1600" dirty="0" smtClean="0"/>
              <a:t>. За </a:t>
            </a:r>
            <a:r>
              <a:rPr lang="ru-RU" sz="1600" dirty="0" err="1"/>
              <a:t>целта</a:t>
            </a:r>
            <a:r>
              <a:rPr lang="ru-RU" sz="1600" dirty="0"/>
              <a:t> </a:t>
            </a:r>
            <a:r>
              <a:rPr lang="ru-RU" sz="1600" dirty="0" err="1"/>
              <a:t>трябва</a:t>
            </a:r>
            <a:r>
              <a:rPr lang="ru-RU" sz="1600" dirty="0"/>
              <a:t> да се </a:t>
            </a:r>
            <a:r>
              <a:rPr lang="ru-RU" sz="1600" dirty="0" err="1"/>
              <a:t>подготвят</a:t>
            </a:r>
            <a:r>
              <a:rPr lang="ru-RU" sz="1600" dirty="0"/>
              <a:t> </a:t>
            </a:r>
            <a:r>
              <a:rPr lang="ru-RU" sz="1600" dirty="0" err="1"/>
              <a:t>следните</a:t>
            </a:r>
            <a:r>
              <a:rPr lang="ru-RU" sz="1600" dirty="0"/>
              <a:t> </a:t>
            </a:r>
            <a:r>
              <a:rPr lang="ru-RU" sz="1600" dirty="0" err="1"/>
              <a:t>материали</a:t>
            </a:r>
            <a:r>
              <a:rPr lang="ru-RU" sz="1600" dirty="0"/>
              <a:t>: 5 </a:t>
            </a:r>
            <a:r>
              <a:rPr lang="ru-RU" sz="1600" dirty="0" err="1"/>
              <a:t>еднакви</a:t>
            </a:r>
            <a:r>
              <a:rPr lang="ru-RU" sz="1600" dirty="0"/>
              <a:t> по </a:t>
            </a:r>
            <a:r>
              <a:rPr lang="ru-RU" sz="1600" dirty="0" err="1"/>
              <a:t>размери</a:t>
            </a:r>
            <a:r>
              <a:rPr lang="ru-RU" sz="1600" dirty="0"/>
              <a:t> </a:t>
            </a:r>
            <a:r>
              <a:rPr lang="ru-RU" sz="1600" dirty="0" err="1"/>
              <a:t>триъгълника</a:t>
            </a:r>
            <a:r>
              <a:rPr lang="ru-RU" sz="1600" dirty="0"/>
              <a:t>; 1 </a:t>
            </a:r>
            <a:r>
              <a:rPr lang="ru-RU" sz="1600" dirty="0" err="1"/>
              <a:t>голям</a:t>
            </a:r>
            <a:r>
              <a:rPr lang="ru-RU" sz="1600" dirty="0"/>
              <a:t> квадрат; 2 малки квадрата; 1 </a:t>
            </a:r>
            <a:r>
              <a:rPr lang="ru-RU" sz="1600" dirty="0" err="1"/>
              <a:t>голям</a:t>
            </a:r>
            <a:r>
              <a:rPr lang="ru-RU" sz="1600" dirty="0"/>
              <a:t> </a:t>
            </a:r>
            <a:r>
              <a:rPr lang="ru-RU" sz="1600" dirty="0" err="1"/>
              <a:t>кръг</a:t>
            </a:r>
            <a:r>
              <a:rPr lang="ru-RU" sz="1600" dirty="0"/>
              <a:t>; 2 малки </a:t>
            </a:r>
            <a:r>
              <a:rPr lang="ru-RU" sz="1600" dirty="0" err="1"/>
              <a:t>кръга</a:t>
            </a:r>
            <a:r>
              <a:rPr lang="ru-RU" sz="1600" dirty="0"/>
              <a:t>. С </a:t>
            </a:r>
            <a:r>
              <a:rPr lang="ru-RU" sz="1600" dirty="0" err="1"/>
              <a:t>помощта</a:t>
            </a:r>
            <a:r>
              <a:rPr lang="ru-RU" sz="1600" dirty="0"/>
              <a:t> на </a:t>
            </a:r>
            <a:r>
              <a:rPr lang="ru-RU" sz="1600" dirty="0" err="1"/>
              <a:t>тези</a:t>
            </a:r>
            <a:r>
              <a:rPr lang="ru-RU" sz="1600" dirty="0"/>
              <a:t> </a:t>
            </a:r>
            <a:r>
              <a:rPr lang="ru-RU" sz="1600" dirty="0" err="1"/>
              <a:t>геометрични</a:t>
            </a:r>
            <a:r>
              <a:rPr lang="ru-RU" sz="1600" dirty="0"/>
              <a:t> </a:t>
            </a:r>
            <a:r>
              <a:rPr lang="ru-RU" sz="1600" dirty="0" err="1"/>
              <a:t>фигури</a:t>
            </a:r>
            <a:r>
              <a:rPr lang="ru-RU" sz="1600" dirty="0"/>
              <a:t> </a:t>
            </a:r>
            <a:r>
              <a:rPr lang="ru-RU" sz="1600" dirty="0" err="1"/>
              <a:t>апликирайте</a:t>
            </a:r>
            <a:r>
              <a:rPr lang="ru-RU" sz="1600" dirty="0"/>
              <a:t> ,,</a:t>
            </a:r>
            <a:r>
              <a:rPr lang="ru-RU" sz="1600" dirty="0" err="1"/>
              <a:t>Палячо</a:t>
            </a:r>
            <a:r>
              <a:rPr lang="ru-RU" sz="1600" dirty="0"/>
              <a:t>".</a:t>
            </a:r>
            <a:endParaRPr lang="en-US" sz="1600" dirty="0"/>
          </a:p>
        </p:txBody>
      </p:sp>
      <p:pic>
        <p:nvPicPr>
          <p:cNvPr id="14" name="Картина 13">
            <a:extLst>
              <a:ext uri="{FF2B5EF4-FFF2-40B4-BE49-F238E27FC236}">
                <a16:creationId xmlns:a16="http://schemas.microsoft.com/office/drawing/2014/main" id="{48DF9B57-D044-4E50-8E40-E3A6EBD1AA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1124" y="4333099"/>
            <a:ext cx="2241118" cy="1680838"/>
          </a:xfrm>
          <a:prstGeom prst="rect">
            <a:avLst/>
          </a:prstGeom>
        </p:spPr>
      </p:pic>
      <p:pic>
        <p:nvPicPr>
          <p:cNvPr id="15" name="Картина 14">
            <a:extLst>
              <a:ext uri="{FF2B5EF4-FFF2-40B4-BE49-F238E27FC236}">
                <a16:creationId xmlns:a16="http://schemas.microsoft.com/office/drawing/2014/main" id="{48410D7C-704C-452D-ADAD-F9A1540831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841" y="4131406"/>
            <a:ext cx="1326173" cy="176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Картина 10">
            <a:extLst>
              <a:ext uri="{FF2B5EF4-FFF2-40B4-BE49-F238E27FC236}">
                <a16:creationId xmlns:a16="http://schemas.microsoft.com/office/drawing/2014/main" id="{5071D0F6-FDED-4890-BB33-9971DC5CC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839" y="2897069"/>
            <a:ext cx="2322004" cy="3099284"/>
          </a:xfrm>
          <a:prstGeom prst="rect">
            <a:avLst/>
          </a:prstGeom>
        </p:spPr>
      </p:pic>
      <p:pic>
        <p:nvPicPr>
          <p:cNvPr id="2" name="Картина 1">
            <a:extLst>
              <a:ext uri="{FF2B5EF4-FFF2-40B4-BE49-F238E27FC236}">
                <a16:creationId xmlns:a16="http://schemas.microsoft.com/office/drawing/2014/main" id="{FC95C685-536B-4068-8814-61E6DCE03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937" y="237391"/>
            <a:ext cx="3317631" cy="2488223"/>
          </a:xfrm>
          <a:prstGeom prst="rect">
            <a:avLst/>
          </a:prstGeom>
        </p:spPr>
      </p:pic>
      <p:pic>
        <p:nvPicPr>
          <p:cNvPr id="3" name="Картина 2">
            <a:extLst>
              <a:ext uri="{FF2B5EF4-FFF2-40B4-BE49-F238E27FC236}">
                <a16:creationId xmlns:a16="http://schemas.microsoft.com/office/drawing/2014/main" id="{4F7C634B-FB50-4B9D-985E-141A222932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37390"/>
            <a:ext cx="1864192" cy="2485589"/>
          </a:xfrm>
          <a:prstGeom prst="rect">
            <a:avLst/>
          </a:prstGeom>
        </p:spPr>
      </p:pic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DE1338D0-E5E9-4FCC-BD35-61464F48AA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936" y="2892668"/>
            <a:ext cx="1742095" cy="3137733"/>
          </a:xfrm>
          <a:prstGeom prst="rect">
            <a:avLst/>
          </a:prstGeom>
        </p:spPr>
      </p:pic>
      <p:pic>
        <p:nvPicPr>
          <p:cNvPr id="6" name="Картина 5">
            <a:extLst>
              <a:ext uri="{FF2B5EF4-FFF2-40B4-BE49-F238E27FC236}">
                <a16:creationId xmlns:a16="http://schemas.microsoft.com/office/drawing/2014/main" id="{E72D406F-8F2C-4AB3-9FF2-16CB339B78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7745" y="237391"/>
            <a:ext cx="1864192" cy="2488222"/>
          </a:xfrm>
          <a:prstGeom prst="rect">
            <a:avLst/>
          </a:prstGeom>
        </p:spPr>
      </p:pic>
      <p:pic>
        <p:nvPicPr>
          <p:cNvPr id="7" name="Картина 6">
            <a:extLst>
              <a:ext uri="{FF2B5EF4-FFF2-40B4-BE49-F238E27FC236}">
                <a16:creationId xmlns:a16="http://schemas.microsoft.com/office/drawing/2014/main" id="{254C9FF4-9E9B-4C5F-B564-989FAC4681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7290" y="1480184"/>
            <a:ext cx="1525773" cy="2036519"/>
          </a:xfrm>
          <a:prstGeom prst="rect">
            <a:avLst/>
          </a:prstGeom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id="{DBEE0CBD-AC47-4163-B296-132BECA5F7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67288" y="3740025"/>
            <a:ext cx="1525773" cy="2036519"/>
          </a:xfrm>
          <a:prstGeom prst="rect">
            <a:avLst/>
          </a:prstGeom>
        </p:spPr>
      </p:pic>
      <p:pic>
        <p:nvPicPr>
          <p:cNvPr id="9" name="Картина 8">
            <a:extLst>
              <a:ext uri="{FF2B5EF4-FFF2-40B4-BE49-F238E27FC236}">
                <a16:creationId xmlns:a16="http://schemas.microsoft.com/office/drawing/2014/main" id="{49653556-DE8D-4910-841C-8CE721DEFA6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50558" y="2897069"/>
            <a:ext cx="1466010" cy="3099284"/>
          </a:xfrm>
          <a:prstGeom prst="rect">
            <a:avLst/>
          </a:prstGeom>
        </p:spPr>
      </p:pic>
      <p:pic>
        <p:nvPicPr>
          <p:cNvPr id="10" name="Картина 9">
            <a:extLst>
              <a:ext uri="{FF2B5EF4-FFF2-40B4-BE49-F238E27FC236}">
                <a16:creationId xmlns:a16="http://schemas.microsoft.com/office/drawing/2014/main" id="{12B4A0C8-403F-4EA5-AD42-C1CB95D514F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773149" y="3028829"/>
            <a:ext cx="1408340" cy="2705043"/>
          </a:xfrm>
          <a:prstGeom prst="rect">
            <a:avLst/>
          </a:prstGeom>
        </p:spPr>
      </p:pic>
      <p:pic>
        <p:nvPicPr>
          <p:cNvPr id="12" name="Картина 11">
            <a:extLst>
              <a:ext uri="{FF2B5EF4-FFF2-40B4-BE49-F238E27FC236}">
                <a16:creationId xmlns:a16="http://schemas.microsoft.com/office/drawing/2014/main" id="{EC0A78C4-DB4F-4743-AC9C-B20B8995831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219035" y="237390"/>
            <a:ext cx="1864192" cy="2488222"/>
          </a:xfrm>
          <a:prstGeom prst="rect">
            <a:avLst/>
          </a:prstGeom>
        </p:spPr>
      </p:pic>
      <p:pic>
        <p:nvPicPr>
          <p:cNvPr id="13" name="Картина 12">
            <a:extLst>
              <a:ext uri="{FF2B5EF4-FFF2-40B4-BE49-F238E27FC236}">
                <a16:creationId xmlns:a16="http://schemas.microsoft.com/office/drawing/2014/main" id="{4E7DADEA-2717-41C9-9737-CCA183A814C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62887" y="2888277"/>
            <a:ext cx="2324464" cy="309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72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668782A-77FA-41AE-B20F-D392BA8BD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25.03.2020 - сряда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80B2D41-D9C3-434C-AFB1-1E570D90C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4954" y="2312377"/>
            <a:ext cx="4825158" cy="4360985"/>
          </a:xfrm>
        </p:spPr>
        <p:txBody>
          <a:bodyPr>
            <a:normAutofit/>
          </a:bodyPr>
          <a:lstStyle/>
          <a:p>
            <a:r>
              <a:rPr lang="ru-RU" dirty="0"/>
              <a:t>От: г-жа </a:t>
            </a:r>
            <a:r>
              <a:rPr lang="ru-RU" dirty="0" err="1"/>
              <a:t>Милева</a:t>
            </a:r>
            <a:endParaRPr lang="ru-RU" dirty="0"/>
          </a:p>
          <a:p>
            <a:r>
              <a:rPr lang="ru-RU" dirty="0"/>
              <a:t>"На кого е </a:t>
            </a:r>
            <a:r>
              <a:rPr lang="ru-RU" dirty="0" err="1"/>
              <a:t>опашката</a:t>
            </a:r>
            <a:r>
              <a:rPr lang="ru-RU" dirty="0"/>
              <a:t>"</a:t>
            </a:r>
          </a:p>
          <a:p>
            <a:pPr marL="0" indent="0">
              <a:buNone/>
            </a:pPr>
            <a:r>
              <a:rPr lang="ru-RU" dirty="0" err="1"/>
              <a:t>Дидактическите</a:t>
            </a:r>
            <a:r>
              <a:rPr lang="ru-RU" dirty="0"/>
              <a:t> </a:t>
            </a:r>
            <a:r>
              <a:rPr lang="ru-RU" dirty="0" err="1"/>
              <a:t>игри</a:t>
            </a:r>
            <a:r>
              <a:rPr lang="ru-RU" dirty="0"/>
              <a:t> </a:t>
            </a:r>
            <a:r>
              <a:rPr lang="ru-RU" dirty="0" err="1"/>
              <a:t>развиват</a:t>
            </a:r>
            <a:r>
              <a:rPr lang="ru-RU" dirty="0"/>
              <a:t> </a:t>
            </a:r>
            <a:r>
              <a:rPr lang="ru-RU" dirty="0" err="1"/>
              <a:t>речта</a:t>
            </a:r>
            <a:r>
              <a:rPr lang="ru-RU" dirty="0"/>
              <a:t>, </a:t>
            </a:r>
            <a:r>
              <a:rPr lang="ru-RU" dirty="0" err="1"/>
              <a:t>логическото</a:t>
            </a:r>
            <a:r>
              <a:rPr lang="ru-RU" dirty="0"/>
              <a:t> </a:t>
            </a:r>
            <a:r>
              <a:rPr lang="ru-RU" dirty="0" err="1"/>
              <a:t>мислене</a:t>
            </a:r>
            <a:r>
              <a:rPr lang="ru-RU" dirty="0"/>
              <a:t>, </a:t>
            </a:r>
            <a:r>
              <a:rPr lang="ru-RU" dirty="0" err="1"/>
              <a:t>визуалното</a:t>
            </a:r>
            <a:r>
              <a:rPr lang="ru-RU" dirty="0"/>
              <a:t> </a:t>
            </a:r>
            <a:r>
              <a:rPr lang="ru-RU" dirty="0" err="1"/>
              <a:t>възприятие</a:t>
            </a:r>
            <a:r>
              <a:rPr lang="ru-RU" dirty="0"/>
              <a:t>, </a:t>
            </a:r>
            <a:r>
              <a:rPr lang="ru-RU" dirty="0" err="1"/>
              <a:t>концентрацията</a:t>
            </a:r>
            <a:r>
              <a:rPr lang="ru-RU" dirty="0"/>
              <a:t> на </a:t>
            </a:r>
            <a:r>
              <a:rPr lang="ru-RU" dirty="0" err="1"/>
              <a:t>вниманието</a:t>
            </a:r>
            <a:r>
              <a:rPr lang="ru-RU" dirty="0"/>
              <a:t>. </a:t>
            </a:r>
            <a:r>
              <a:rPr lang="ru-RU" dirty="0" err="1"/>
              <a:t>Попитайте</a:t>
            </a:r>
            <a:r>
              <a:rPr lang="ru-RU" dirty="0"/>
              <a:t> </a:t>
            </a:r>
            <a:r>
              <a:rPr lang="ru-RU" dirty="0" err="1"/>
              <a:t>какви</a:t>
            </a:r>
            <a:r>
              <a:rPr lang="ru-RU" dirty="0"/>
              <a:t> </a:t>
            </a:r>
            <a:r>
              <a:rPr lang="ru-RU" dirty="0" err="1"/>
              <a:t>животни</a:t>
            </a:r>
            <a:r>
              <a:rPr lang="ru-RU" dirty="0"/>
              <a:t> </a:t>
            </a:r>
            <a:r>
              <a:rPr lang="ru-RU" dirty="0" err="1"/>
              <a:t>знае</a:t>
            </a:r>
            <a:r>
              <a:rPr lang="ru-RU" dirty="0"/>
              <a:t> </a:t>
            </a:r>
            <a:r>
              <a:rPr lang="ru-RU" dirty="0" err="1"/>
              <a:t>детето</a:t>
            </a:r>
            <a:r>
              <a:rPr lang="ru-RU" dirty="0"/>
              <a:t> и </a:t>
            </a:r>
            <a:r>
              <a:rPr lang="ru-RU" dirty="0" err="1"/>
              <a:t>ако</a:t>
            </a:r>
            <a:r>
              <a:rPr lang="ru-RU" dirty="0"/>
              <a:t> то не </a:t>
            </a:r>
            <a:r>
              <a:rPr lang="ru-RU" dirty="0" err="1"/>
              <a:t>познава</a:t>
            </a:r>
            <a:r>
              <a:rPr lang="ru-RU" dirty="0"/>
              <a:t> </a:t>
            </a:r>
            <a:r>
              <a:rPr lang="ru-RU" dirty="0" err="1"/>
              <a:t>някое</a:t>
            </a:r>
            <a:r>
              <a:rPr lang="ru-RU" dirty="0"/>
              <a:t> от </a:t>
            </a:r>
            <a:r>
              <a:rPr lang="ru-RU" dirty="0" err="1"/>
              <a:t>показаните</a:t>
            </a:r>
            <a:r>
              <a:rPr lang="ru-RU" dirty="0"/>
              <a:t>, не </a:t>
            </a:r>
            <a:r>
              <a:rPr lang="ru-RU" dirty="0" err="1"/>
              <a:t>забравяйте</a:t>
            </a:r>
            <a:r>
              <a:rPr lang="ru-RU" dirty="0"/>
              <a:t> да кажете </a:t>
            </a:r>
            <a:r>
              <a:rPr lang="ru-RU" dirty="0" err="1"/>
              <a:t>нещо</a:t>
            </a:r>
            <a:r>
              <a:rPr lang="ru-RU" dirty="0"/>
              <a:t> интересно и важно за </a:t>
            </a:r>
            <a:r>
              <a:rPr lang="ru-RU" dirty="0" err="1"/>
              <a:t>това</a:t>
            </a:r>
            <a:r>
              <a:rPr lang="ru-RU" dirty="0"/>
              <a:t> </a:t>
            </a:r>
            <a:r>
              <a:rPr lang="ru-RU" dirty="0" err="1"/>
              <a:t>животно</a:t>
            </a:r>
            <a:r>
              <a:rPr lang="ru-RU" dirty="0"/>
              <a:t>.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A27A91DB-EE58-4A90-9DF8-BCB621C54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8712" y="2417885"/>
            <a:ext cx="5546603" cy="3601915"/>
          </a:xfrm>
        </p:spPr>
        <p:txBody>
          <a:bodyPr>
            <a:normAutofit/>
          </a:bodyPr>
          <a:lstStyle/>
          <a:p>
            <a:r>
              <a:rPr lang="ru-RU" dirty="0" err="1"/>
              <a:t>Примери</a:t>
            </a:r>
            <a:r>
              <a:rPr lang="ru-RU" dirty="0"/>
              <a:t> за </a:t>
            </a:r>
            <a:r>
              <a:rPr lang="ru-RU" dirty="0" err="1"/>
              <a:t>въпроси</a:t>
            </a:r>
            <a:r>
              <a:rPr lang="ru-RU" dirty="0"/>
              <a:t> по картинка </a:t>
            </a:r>
            <a:r>
              <a:rPr lang="ru-RU" dirty="0" err="1"/>
              <a:t>гущер</a:t>
            </a:r>
            <a:r>
              <a:rPr lang="ru-RU" dirty="0"/>
              <a:t>:</a:t>
            </a:r>
          </a:p>
          <a:p>
            <a:r>
              <a:rPr lang="ru-RU" dirty="0" err="1"/>
              <a:t>Какво</a:t>
            </a:r>
            <a:r>
              <a:rPr lang="ru-RU" dirty="0"/>
              <a:t> е </a:t>
            </a:r>
            <a:r>
              <a:rPr lang="ru-RU" dirty="0" err="1"/>
              <a:t>това</a:t>
            </a:r>
            <a:r>
              <a:rPr lang="ru-RU" dirty="0"/>
              <a:t>? </a:t>
            </a:r>
            <a:r>
              <a:rPr lang="ru-RU" dirty="0" smtClean="0"/>
              <a:t>– </a:t>
            </a:r>
            <a:r>
              <a:rPr lang="ru-RU" dirty="0" err="1" smtClean="0"/>
              <a:t>Гущер</a:t>
            </a:r>
            <a:r>
              <a:rPr lang="ru-RU" dirty="0"/>
              <a:t>. На кого е </a:t>
            </a:r>
            <a:r>
              <a:rPr lang="ru-RU" dirty="0" err="1"/>
              <a:t>опашката</a:t>
            </a:r>
            <a:r>
              <a:rPr lang="ru-RU" dirty="0"/>
              <a:t>? </a:t>
            </a:r>
            <a:r>
              <a:rPr lang="ru-RU" dirty="0" smtClean="0"/>
              <a:t>– </a:t>
            </a:r>
            <a:r>
              <a:rPr lang="ru-RU" dirty="0" err="1" smtClean="0"/>
              <a:t>Опашката</a:t>
            </a:r>
            <a:r>
              <a:rPr lang="ru-RU" dirty="0" smtClean="0"/>
              <a:t> </a:t>
            </a:r>
            <a:r>
              <a:rPr lang="ru-RU" dirty="0"/>
              <a:t>е на </a:t>
            </a:r>
            <a:r>
              <a:rPr lang="ru-RU" dirty="0" err="1"/>
              <a:t>гущера</a:t>
            </a:r>
            <a:r>
              <a:rPr lang="ru-RU" dirty="0"/>
              <a:t>. </a:t>
            </a:r>
            <a:r>
              <a:rPr lang="ru-RU" dirty="0" err="1"/>
              <a:t>Каква</a:t>
            </a:r>
            <a:r>
              <a:rPr lang="ru-RU" dirty="0"/>
              <a:t> е </a:t>
            </a:r>
            <a:r>
              <a:rPr lang="ru-RU" dirty="0" err="1"/>
              <a:t>опашката</a:t>
            </a:r>
            <a:r>
              <a:rPr lang="ru-RU" dirty="0"/>
              <a:t> на </a:t>
            </a:r>
            <a:r>
              <a:rPr lang="ru-RU" dirty="0" err="1"/>
              <a:t>гущера</a:t>
            </a:r>
            <a:r>
              <a:rPr lang="ru-RU" dirty="0"/>
              <a:t>? </a:t>
            </a:r>
            <a:r>
              <a:rPr lang="ru-RU" dirty="0" smtClean="0"/>
              <a:t>– Зелена</a:t>
            </a:r>
            <a:r>
              <a:rPr lang="ru-RU" dirty="0"/>
              <a:t>. </a:t>
            </a:r>
            <a:r>
              <a:rPr lang="ru-RU" dirty="0" err="1"/>
              <a:t>Какъв</a:t>
            </a:r>
            <a:r>
              <a:rPr lang="ru-RU" dirty="0"/>
              <a:t> е </a:t>
            </a:r>
            <a:r>
              <a:rPr lang="ru-RU" dirty="0" err="1"/>
              <a:t>гущера</a:t>
            </a:r>
            <a:r>
              <a:rPr lang="ru-RU" dirty="0"/>
              <a:t>? </a:t>
            </a:r>
            <a:r>
              <a:rPr lang="ru-RU" dirty="0" smtClean="0"/>
              <a:t>– Зелен</a:t>
            </a:r>
            <a:r>
              <a:rPr lang="ru-RU" dirty="0"/>
              <a:t>.</a:t>
            </a:r>
            <a:endParaRPr lang="en-US" dirty="0"/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FC8EFFAF-8E6C-45D6-8DF0-D7AACFD6D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909" y="4167553"/>
            <a:ext cx="2090274" cy="236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12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56CA830-8B1C-471E-8925-263FADAFC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26.03.2020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4E384B9-545A-44AC-AD59-3D0CE7183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5105169" cy="3416300"/>
          </a:xfrm>
        </p:spPr>
        <p:txBody>
          <a:bodyPr/>
          <a:lstStyle/>
          <a:p>
            <a:r>
              <a:rPr lang="ru-RU" dirty="0"/>
              <a:t>От: г-жа Аврамова</a:t>
            </a:r>
          </a:p>
          <a:p>
            <a:pPr marL="0" indent="0">
              <a:buNone/>
            </a:pPr>
            <a:r>
              <a:rPr lang="ru-RU" dirty="0"/>
              <a:t>ЧУДНИЯТ ПЪТ НА МУЗИКАТА</a:t>
            </a:r>
          </a:p>
          <a:p>
            <a:pPr marL="0" indent="0">
              <a:buNone/>
            </a:pPr>
            <a:r>
              <a:rPr lang="ru-RU" dirty="0" err="1"/>
              <a:t>Днес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/>
              <a:t>В</a:t>
            </a:r>
            <a:r>
              <a:rPr lang="ru-RU" dirty="0" smtClean="0"/>
              <a:t>и </a:t>
            </a:r>
            <a:r>
              <a:rPr lang="ru-RU" dirty="0" err="1"/>
              <a:t>запозная</a:t>
            </a:r>
            <a:r>
              <a:rPr lang="ru-RU" dirty="0"/>
              <a:t> с </a:t>
            </a:r>
            <a:r>
              <a:rPr lang="ru-RU" dirty="0" err="1"/>
              <a:t>една</a:t>
            </a:r>
            <a:r>
              <a:rPr lang="ru-RU" dirty="0"/>
              <a:t> нова </a:t>
            </a:r>
            <a:r>
              <a:rPr lang="ru-RU" dirty="0" err="1"/>
              <a:t>песничка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„Чук- </a:t>
            </a:r>
            <a:r>
              <a:rPr lang="ru-RU" dirty="0" err="1"/>
              <a:t>чук</a:t>
            </a:r>
            <a:r>
              <a:rPr lang="ru-RU" dirty="0"/>
              <a:t>, </a:t>
            </a:r>
            <a:r>
              <a:rPr lang="ru-RU" dirty="0" err="1" smtClean="0"/>
              <a:t>Яйчице</a:t>
            </a:r>
            <a:r>
              <a:rPr lang="ru-RU" dirty="0" smtClean="0"/>
              <a:t>“.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/>
              <a:t>я научим </a:t>
            </a:r>
            <a:r>
              <a:rPr lang="ru-RU" dirty="0" err="1"/>
              <a:t>заедно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Клип с песен.</a:t>
            </a:r>
            <a:br>
              <a:rPr lang="ru-RU" dirty="0"/>
            </a:br>
            <a:endParaRPr lang="ru-RU" dirty="0"/>
          </a:p>
          <a:p>
            <a:endParaRPr lang="en-US" dirty="0"/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74B7C567-25DA-449D-BBC9-826FC4E1F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434962"/>
            <a:ext cx="5223372" cy="391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68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E4E0200-1459-443C-A0D6-4F48FBD52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26.03.2020 - четвъртък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71236EA-33C9-4139-A036-CA937111B7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15138" y="2260600"/>
            <a:ext cx="5196752" cy="3416301"/>
          </a:xfrm>
        </p:spPr>
        <p:txBody>
          <a:bodyPr>
            <a:noAutofit/>
          </a:bodyPr>
          <a:lstStyle/>
          <a:p>
            <a:r>
              <a:rPr lang="ru-RU" sz="1600" dirty="0" err="1"/>
              <a:t>Образователно</a:t>
            </a:r>
            <a:r>
              <a:rPr lang="ru-RU" sz="1600" dirty="0"/>
              <a:t> направление</a:t>
            </a:r>
            <a:r>
              <a:rPr lang="ru-RU" sz="1600" dirty="0" smtClean="0"/>
              <a:t>: Математика Тема: Цифра </a:t>
            </a:r>
            <a:r>
              <a:rPr lang="ru-RU" sz="1600" dirty="0"/>
              <a:t>и число 5</a:t>
            </a:r>
          </a:p>
          <a:p>
            <a:r>
              <a:rPr lang="ru-RU" sz="1600" dirty="0"/>
              <a:t>Цели</a:t>
            </a:r>
            <a:r>
              <a:rPr lang="ru-RU" sz="1600" dirty="0" smtClean="0"/>
              <a:t>: </a:t>
            </a:r>
            <a:r>
              <a:rPr lang="ru-RU" sz="1600" dirty="0" err="1" smtClean="0"/>
              <a:t>Сравнява</a:t>
            </a:r>
            <a:r>
              <a:rPr lang="ru-RU" sz="1600" dirty="0" smtClean="0"/>
              <a:t> </a:t>
            </a:r>
            <a:r>
              <a:rPr lang="ru-RU" sz="1600" dirty="0" err="1"/>
              <a:t>група</a:t>
            </a:r>
            <a:r>
              <a:rPr lang="ru-RU" sz="1600" dirty="0"/>
              <a:t> </a:t>
            </a:r>
            <a:r>
              <a:rPr lang="ru-RU" sz="1600" dirty="0" err="1"/>
              <a:t>обекти</a:t>
            </a:r>
            <a:r>
              <a:rPr lang="ru-RU" sz="1600" dirty="0"/>
              <a:t> и </a:t>
            </a:r>
            <a:r>
              <a:rPr lang="ru-RU" sz="1600" dirty="0" err="1"/>
              <a:t>установява</a:t>
            </a:r>
            <a:r>
              <a:rPr lang="ru-RU" sz="1600" dirty="0"/>
              <a:t> </a:t>
            </a:r>
            <a:r>
              <a:rPr lang="ru-RU" sz="1600" dirty="0" err="1"/>
              <a:t>отношението</a:t>
            </a:r>
            <a:r>
              <a:rPr lang="ru-RU" sz="1600" dirty="0"/>
              <a:t> ,,....</a:t>
            </a:r>
            <a:r>
              <a:rPr lang="ru-RU" sz="1600" dirty="0" err="1"/>
              <a:t>толкова,колкото</a:t>
            </a:r>
            <a:r>
              <a:rPr lang="ru-RU" sz="1600" dirty="0"/>
              <a:t>..." ; </a:t>
            </a:r>
            <a:r>
              <a:rPr lang="ru-RU" sz="1600" dirty="0" err="1"/>
              <a:t>назовава</a:t>
            </a:r>
            <a:r>
              <a:rPr lang="ru-RU" sz="1600" dirty="0"/>
              <a:t> </a:t>
            </a:r>
            <a:r>
              <a:rPr lang="ru-RU" sz="1600" dirty="0" err="1"/>
              <a:t>количеството</a:t>
            </a:r>
            <a:r>
              <a:rPr lang="ru-RU" sz="1600" dirty="0"/>
              <a:t> с </a:t>
            </a:r>
            <a:r>
              <a:rPr lang="ru-RU" sz="1600" dirty="0" err="1"/>
              <a:t>числото</a:t>
            </a:r>
            <a:r>
              <a:rPr lang="ru-RU" sz="1600" dirty="0"/>
              <a:t> 5; </a:t>
            </a:r>
            <a:r>
              <a:rPr lang="ru-RU" sz="1600" dirty="0" err="1"/>
              <a:t>брои</a:t>
            </a:r>
            <a:r>
              <a:rPr lang="ru-RU" sz="1600" dirty="0"/>
              <a:t> до 5 в прав </a:t>
            </a:r>
            <a:r>
              <a:rPr lang="ru-RU" sz="1600" dirty="0" err="1"/>
              <a:t>ред</a:t>
            </a:r>
            <a:r>
              <a:rPr lang="ru-RU" sz="1600" dirty="0"/>
              <a:t> и </a:t>
            </a:r>
            <a:r>
              <a:rPr lang="ru-RU" sz="1600" dirty="0" err="1"/>
              <a:t>отброява</a:t>
            </a:r>
            <a:r>
              <a:rPr lang="ru-RU" sz="1600" dirty="0"/>
              <a:t> </a:t>
            </a:r>
            <a:r>
              <a:rPr lang="ru-RU" sz="1600" dirty="0" err="1"/>
              <a:t>предмети</a:t>
            </a:r>
            <a:r>
              <a:rPr lang="ru-RU" sz="1600" dirty="0"/>
              <a:t> до 5</a:t>
            </a:r>
          </a:p>
          <a:p>
            <a:r>
              <a:rPr lang="ru-RU" sz="1600" dirty="0" err="1"/>
              <a:t>Заедно</a:t>
            </a:r>
            <a:r>
              <a:rPr lang="ru-RU" sz="1600" dirty="0"/>
              <a:t> </a:t>
            </a:r>
            <a:r>
              <a:rPr lang="ru-RU" sz="1600" dirty="0" err="1"/>
              <a:t>разгледайте</a:t>
            </a:r>
            <a:r>
              <a:rPr lang="ru-RU" sz="1600" dirty="0"/>
              <a:t> </a:t>
            </a:r>
            <a:r>
              <a:rPr lang="ru-RU" sz="1600" dirty="0" err="1"/>
              <a:t>електронния</a:t>
            </a:r>
            <a:r>
              <a:rPr lang="ru-RU" sz="1600" dirty="0"/>
              <a:t> вариант на </a:t>
            </a:r>
            <a:r>
              <a:rPr lang="ru-RU" sz="1600" dirty="0" err="1"/>
              <a:t>книжката</a:t>
            </a:r>
            <a:r>
              <a:rPr lang="ru-RU" sz="1600" dirty="0"/>
              <a:t> по математика на </a:t>
            </a:r>
            <a:r>
              <a:rPr lang="ru-RU" sz="1600" dirty="0" err="1"/>
              <a:t>издателство</a:t>
            </a:r>
            <a:r>
              <a:rPr lang="ru-RU" sz="1600" dirty="0"/>
              <a:t> Клер /,,</a:t>
            </a:r>
            <a:r>
              <a:rPr lang="ru-RU" sz="1600" dirty="0" err="1"/>
              <a:t>Моите</a:t>
            </a:r>
            <a:r>
              <a:rPr lang="ru-RU" sz="1600" dirty="0"/>
              <a:t> </a:t>
            </a:r>
            <a:r>
              <a:rPr lang="ru-RU" sz="1600" dirty="0" err="1"/>
              <a:t>приказни</a:t>
            </a:r>
            <a:r>
              <a:rPr lang="ru-RU" sz="1600" dirty="0"/>
              <a:t> </a:t>
            </a:r>
            <a:r>
              <a:rPr lang="ru-RU" sz="1600" dirty="0" err="1" smtClean="0"/>
              <a:t>пътечки</a:t>
            </a:r>
            <a:r>
              <a:rPr lang="bg-BG" sz="1600" dirty="0" smtClean="0"/>
              <a:t>“</a:t>
            </a:r>
            <a:r>
              <a:rPr lang="ru-RU" sz="1600" dirty="0"/>
              <a:t> </a:t>
            </a:r>
            <a:r>
              <a:rPr lang="ru-RU" sz="1600" dirty="0" smtClean="0"/>
              <a:t>– 2 </a:t>
            </a:r>
            <a:r>
              <a:rPr lang="ru-RU" sz="1600" dirty="0" err="1" smtClean="0"/>
              <a:t>г</a:t>
            </a:r>
            <a:r>
              <a:rPr lang="ru-RU" sz="1600" dirty="0" err="1" smtClean="0"/>
              <a:t>рупа</a:t>
            </a:r>
            <a:r>
              <a:rPr lang="ru-RU" sz="1600" dirty="0"/>
              <a:t>/ РЛ</a:t>
            </a:r>
            <a:r>
              <a:rPr lang="ru-RU" sz="1600" dirty="0" smtClean="0"/>
              <a:t>. 21</a:t>
            </a:r>
            <a:r>
              <a:rPr lang="ru-RU" sz="1600" dirty="0"/>
              <a:t>; стр</a:t>
            </a:r>
            <a:r>
              <a:rPr lang="ru-RU" sz="1600" dirty="0" smtClean="0"/>
              <a:t>. 43</a:t>
            </a:r>
            <a:r>
              <a:rPr lang="ru-RU" sz="1600" dirty="0"/>
              <a:t>. </a:t>
            </a:r>
            <a:r>
              <a:rPr lang="ru-RU" sz="1600" dirty="0" err="1"/>
              <a:t>Нека</a:t>
            </a:r>
            <a:r>
              <a:rPr lang="ru-RU" sz="1600" dirty="0"/>
              <a:t> </a:t>
            </a:r>
            <a:r>
              <a:rPr lang="ru-RU" sz="1600" dirty="0" err="1"/>
              <a:t>децата</a:t>
            </a:r>
            <a:r>
              <a:rPr lang="ru-RU" sz="1600" dirty="0"/>
              <a:t> се </a:t>
            </a:r>
            <a:r>
              <a:rPr lang="ru-RU" sz="1600" dirty="0" err="1"/>
              <a:t>опитат</a:t>
            </a:r>
            <a:r>
              <a:rPr lang="ru-RU" sz="1600" dirty="0"/>
              <a:t> да отговорят на </a:t>
            </a:r>
            <a:r>
              <a:rPr lang="ru-RU" sz="1600" dirty="0" err="1"/>
              <a:t>поставените</a:t>
            </a:r>
            <a:r>
              <a:rPr lang="ru-RU" sz="1600" dirty="0"/>
              <a:t> </a:t>
            </a:r>
            <a:r>
              <a:rPr lang="ru-RU" sz="1600" dirty="0" err="1"/>
              <a:t>въпроси</a:t>
            </a:r>
            <a:r>
              <a:rPr lang="ru-RU" sz="1600" dirty="0"/>
              <a:t> и задачи. </a:t>
            </a:r>
            <a:r>
              <a:rPr lang="ru-RU" sz="1600" dirty="0" err="1"/>
              <a:t>Работата</a:t>
            </a:r>
            <a:r>
              <a:rPr lang="ru-RU" sz="1600" dirty="0"/>
              <a:t> </a:t>
            </a:r>
            <a:r>
              <a:rPr lang="ru-RU" sz="1600" dirty="0" err="1"/>
              <a:t>продължава</a:t>
            </a:r>
            <a:r>
              <a:rPr lang="ru-RU" sz="1600" dirty="0"/>
              <a:t> с </a:t>
            </a:r>
            <a:r>
              <a:rPr lang="ru-RU" sz="1600" dirty="0" err="1" smtClean="0"/>
              <a:t>по-забавната</a:t>
            </a:r>
            <a:r>
              <a:rPr lang="ru-RU" sz="1600" dirty="0" smtClean="0"/>
              <a:t> </a:t>
            </a:r>
            <a:r>
              <a:rPr lang="ru-RU" sz="1600" dirty="0"/>
              <a:t>част </a:t>
            </a:r>
            <a:r>
              <a:rPr lang="ru-RU" sz="1600" dirty="0" smtClean="0"/>
              <a:t>– </a:t>
            </a:r>
            <a:r>
              <a:rPr lang="ru-RU" sz="1600" dirty="0" err="1" smtClean="0"/>
              <a:t>игри</a:t>
            </a:r>
            <a:r>
              <a:rPr lang="ru-RU" sz="1600" dirty="0" smtClean="0"/>
              <a:t> </a:t>
            </a:r>
            <a:r>
              <a:rPr lang="ru-RU" sz="1600" dirty="0"/>
              <a:t>и </a:t>
            </a:r>
            <a:r>
              <a:rPr lang="ru-RU" sz="1600" dirty="0" err="1"/>
              <a:t>забавления</a:t>
            </a:r>
            <a:r>
              <a:rPr lang="ru-RU" sz="1600" dirty="0"/>
              <a:t>.</a:t>
            </a:r>
            <a:endParaRPr lang="en-US" sz="1600" dirty="0"/>
          </a:p>
        </p:txBody>
      </p:sp>
      <p:sp>
        <p:nvSpPr>
          <p:cNvPr id="8" name="Контейнер за съдържание 7">
            <a:extLst>
              <a:ext uri="{FF2B5EF4-FFF2-40B4-BE49-F238E27FC236}">
                <a16:creationId xmlns:a16="http://schemas.microsoft.com/office/drawing/2014/main" id="{B55801DD-5A52-4150-901F-6449F45D3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890" y="2421058"/>
            <a:ext cx="5640141" cy="3416300"/>
          </a:xfrm>
        </p:spPr>
        <p:txBody>
          <a:bodyPr>
            <a:normAutofit/>
          </a:bodyPr>
          <a:lstStyle/>
          <a:p>
            <a:r>
              <a:rPr lang="ru-RU" sz="1400" dirty="0"/>
              <a:t>Мили </a:t>
            </a:r>
            <a:r>
              <a:rPr lang="ru-RU" sz="1400" dirty="0" err="1"/>
              <a:t>дечица</a:t>
            </a:r>
            <a:r>
              <a:rPr lang="ru-RU" sz="1400" dirty="0"/>
              <a:t>, </a:t>
            </a:r>
            <a:r>
              <a:rPr lang="ru-RU" sz="1400" dirty="0" err="1"/>
              <a:t>цифрата</a:t>
            </a:r>
            <a:r>
              <a:rPr lang="ru-RU" sz="1400" dirty="0"/>
              <a:t> на </a:t>
            </a:r>
            <a:r>
              <a:rPr lang="ru-RU" sz="1400" dirty="0" err="1"/>
              <a:t>числото</a:t>
            </a:r>
            <a:r>
              <a:rPr lang="ru-RU" sz="1400" dirty="0"/>
              <a:t> 5 </a:t>
            </a:r>
            <a:r>
              <a:rPr lang="ru-RU" sz="1400" dirty="0" err="1"/>
              <a:t>прилича</a:t>
            </a:r>
            <a:r>
              <a:rPr lang="ru-RU" sz="1400" dirty="0"/>
              <a:t> на .......половин </a:t>
            </a:r>
            <a:r>
              <a:rPr lang="ru-RU" sz="1400" dirty="0" err="1"/>
              <a:t>ябълка</a:t>
            </a:r>
            <a:r>
              <a:rPr lang="ru-RU" sz="1400" dirty="0" smtClean="0"/>
              <a:t>. </a:t>
            </a:r>
            <a:r>
              <a:rPr lang="ru-RU" sz="1400" dirty="0" err="1" smtClean="0"/>
              <a:t>Опитайте</a:t>
            </a:r>
            <a:r>
              <a:rPr lang="ru-RU" sz="1400" dirty="0" smtClean="0"/>
              <a:t> </a:t>
            </a:r>
            <a:r>
              <a:rPr lang="ru-RU" sz="1400" dirty="0"/>
              <a:t>се да я напишете, но в </a:t>
            </a:r>
            <a:r>
              <a:rPr lang="ru-RU" sz="1400" dirty="0" err="1"/>
              <a:t>по-голям</a:t>
            </a:r>
            <a:r>
              <a:rPr lang="ru-RU" sz="1400" dirty="0"/>
              <a:t> размер</a:t>
            </a:r>
            <a:r>
              <a:rPr lang="ru-RU" sz="1400" dirty="0" smtClean="0"/>
              <a:t>. А </a:t>
            </a:r>
            <a:r>
              <a:rPr lang="ru-RU" sz="1400" dirty="0" err="1"/>
              <a:t>сега</a:t>
            </a:r>
            <a:r>
              <a:rPr lang="ru-RU" sz="1400" dirty="0"/>
              <a:t>....</a:t>
            </a:r>
            <a:r>
              <a:rPr lang="ru-RU" sz="1400" dirty="0" err="1"/>
              <a:t>дорисувайте</a:t>
            </a:r>
            <a:r>
              <a:rPr lang="ru-RU" sz="1400" dirty="0"/>
              <a:t> за да се получи </a:t>
            </a:r>
            <a:r>
              <a:rPr lang="ru-RU" sz="1400" dirty="0" err="1"/>
              <a:t>цяла</a:t>
            </a:r>
            <a:r>
              <a:rPr lang="ru-RU" sz="1400" dirty="0"/>
              <a:t> </a:t>
            </a:r>
            <a:r>
              <a:rPr lang="ru-RU" sz="1400" dirty="0" err="1"/>
              <a:t>ябълка</a:t>
            </a:r>
            <a:r>
              <a:rPr lang="ru-RU" sz="1400" dirty="0" smtClean="0"/>
              <a:t>. </a:t>
            </a:r>
            <a:r>
              <a:rPr lang="ru-RU" sz="1400" dirty="0" err="1" smtClean="0"/>
              <a:t>Оцветете</a:t>
            </a:r>
            <a:r>
              <a:rPr lang="ru-RU" sz="1400" dirty="0" smtClean="0"/>
              <a:t>.</a:t>
            </a:r>
            <a:endParaRPr lang="en-US" sz="1400" dirty="0"/>
          </a:p>
        </p:txBody>
      </p:sp>
      <p:pic>
        <p:nvPicPr>
          <p:cNvPr id="9" name="Картина 8">
            <a:extLst>
              <a:ext uri="{FF2B5EF4-FFF2-40B4-BE49-F238E27FC236}">
                <a16:creationId xmlns:a16="http://schemas.microsoft.com/office/drawing/2014/main" id="{7833F128-B4C3-44BB-92B0-73334DA7E2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0108" y="3464169"/>
            <a:ext cx="2863847" cy="2147885"/>
          </a:xfrm>
          <a:prstGeom prst="rect">
            <a:avLst/>
          </a:prstGeom>
        </p:spPr>
      </p:pic>
      <p:pic>
        <p:nvPicPr>
          <p:cNvPr id="10" name="Картина 9">
            <a:extLst>
              <a:ext uri="{FF2B5EF4-FFF2-40B4-BE49-F238E27FC236}">
                <a16:creationId xmlns:a16="http://schemas.microsoft.com/office/drawing/2014/main" id="{446FCB61-E44C-4CBB-BB1D-82D1F4803B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6646" y="3425906"/>
            <a:ext cx="1748203" cy="2330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12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>
            <a:extLst>
              <a:ext uri="{FF2B5EF4-FFF2-40B4-BE49-F238E27FC236}">
                <a16:creationId xmlns:a16="http://schemas.microsoft.com/office/drawing/2014/main" id="{B7FCDE17-7715-4EE9-904E-C9A6DC933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75" y="290146"/>
            <a:ext cx="2256643" cy="1691054"/>
          </a:xfrm>
          <a:prstGeom prst="rect">
            <a:avLst/>
          </a:prstGeom>
        </p:spPr>
      </p:pic>
      <p:pic>
        <p:nvPicPr>
          <p:cNvPr id="3" name="Картина 2">
            <a:extLst>
              <a:ext uri="{FF2B5EF4-FFF2-40B4-BE49-F238E27FC236}">
                <a16:creationId xmlns:a16="http://schemas.microsoft.com/office/drawing/2014/main" id="{9F075971-2C20-430F-AE69-D2EDEE7572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282" y="2074984"/>
            <a:ext cx="2174512" cy="1629508"/>
          </a:xfrm>
          <a:prstGeom prst="rect">
            <a:avLst/>
          </a:prstGeom>
        </p:spPr>
      </p:pic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B16117FC-BDFC-48EE-BA23-031A9EADA3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802" y="3813665"/>
            <a:ext cx="2063456" cy="2754189"/>
          </a:xfrm>
          <a:prstGeom prst="rect">
            <a:avLst/>
          </a:prstGeom>
        </p:spPr>
      </p:pic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174FA42C-C8D2-4EEE-927D-DC6A5D4DFD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4218" y="3970277"/>
            <a:ext cx="1356091" cy="2440964"/>
          </a:xfrm>
          <a:prstGeom prst="rect">
            <a:avLst/>
          </a:prstGeom>
        </p:spPr>
      </p:pic>
      <p:pic>
        <p:nvPicPr>
          <p:cNvPr id="6" name="Картина 5">
            <a:extLst>
              <a:ext uri="{FF2B5EF4-FFF2-40B4-BE49-F238E27FC236}">
                <a16:creationId xmlns:a16="http://schemas.microsoft.com/office/drawing/2014/main" id="{F578CB87-9E8B-4222-A2EE-D55F5F4023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66383" y="552817"/>
            <a:ext cx="1683866" cy="2247533"/>
          </a:xfrm>
          <a:prstGeom prst="rect">
            <a:avLst/>
          </a:prstGeom>
        </p:spPr>
      </p:pic>
      <p:pic>
        <p:nvPicPr>
          <p:cNvPr id="7" name="Картина 6">
            <a:extLst>
              <a:ext uri="{FF2B5EF4-FFF2-40B4-BE49-F238E27FC236}">
                <a16:creationId xmlns:a16="http://schemas.microsoft.com/office/drawing/2014/main" id="{CFACFB0E-6B02-451C-AFBA-2828B5649A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6994" y="3006970"/>
            <a:ext cx="1509309" cy="3270738"/>
          </a:xfrm>
          <a:prstGeom prst="rect">
            <a:avLst/>
          </a:prstGeom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id="{B54B6BF3-A40D-4A3D-831D-C443D48A46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26194" y="152767"/>
            <a:ext cx="1830723" cy="2440964"/>
          </a:xfrm>
          <a:prstGeom prst="rect">
            <a:avLst/>
          </a:prstGeom>
        </p:spPr>
      </p:pic>
      <p:pic>
        <p:nvPicPr>
          <p:cNvPr id="9" name="Картина 8">
            <a:extLst>
              <a:ext uri="{FF2B5EF4-FFF2-40B4-BE49-F238E27FC236}">
                <a16:creationId xmlns:a16="http://schemas.microsoft.com/office/drawing/2014/main" id="{23EC922A-27CE-4877-AAFD-C2167791C54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99586" y="354993"/>
            <a:ext cx="2545372" cy="1909029"/>
          </a:xfrm>
          <a:prstGeom prst="rect">
            <a:avLst/>
          </a:prstGeom>
        </p:spPr>
      </p:pic>
      <p:pic>
        <p:nvPicPr>
          <p:cNvPr id="10" name="Картина 9">
            <a:extLst>
              <a:ext uri="{FF2B5EF4-FFF2-40B4-BE49-F238E27FC236}">
                <a16:creationId xmlns:a16="http://schemas.microsoft.com/office/drawing/2014/main" id="{B95F4B55-72E6-4CB2-9580-91EA5D81799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224278" y="1786762"/>
            <a:ext cx="1830312" cy="2440416"/>
          </a:xfrm>
          <a:prstGeom prst="rect">
            <a:avLst/>
          </a:prstGeom>
        </p:spPr>
      </p:pic>
      <p:pic>
        <p:nvPicPr>
          <p:cNvPr id="11" name="Картина 10">
            <a:extLst>
              <a:ext uri="{FF2B5EF4-FFF2-40B4-BE49-F238E27FC236}">
                <a16:creationId xmlns:a16="http://schemas.microsoft.com/office/drawing/2014/main" id="{18F5689F-6536-418E-B97E-3CCAC7D2E3B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03993" y="2918956"/>
            <a:ext cx="2017971" cy="2690628"/>
          </a:xfrm>
          <a:prstGeom prst="rect">
            <a:avLst/>
          </a:prstGeom>
        </p:spPr>
      </p:pic>
      <p:pic>
        <p:nvPicPr>
          <p:cNvPr id="12" name="Картина 11">
            <a:extLst>
              <a:ext uri="{FF2B5EF4-FFF2-40B4-BE49-F238E27FC236}">
                <a16:creationId xmlns:a16="http://schemas.microsoft.com/office/drawing/2014/main" id="{2B588F8F-7D1D-4E01-B9D8-BBA06BFB990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206253" y="3349869"/>
            <a:ext cx="2221423" cy="29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4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B5409BF-9854-4C74-B244-F95141391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27.03.2020 - петък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175D1F7-90F6-4FAA-ACEB-D7C96A097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30938"/>
            <a:ext cx="8825659" cy="3416300"/>
          </a:xfrm>
        </p:spPr>
        <p:txBody>
          <a:bodyPr/>
          <a:lstStyle/>
          <a:p>
            <a:r>
              <a:rPr lang="bg-BG" dirty="0"/>
              <a:t>От</a:t>
            </a:r>
            <a:r>
              <a:rPr lang="bg-BG" dirty="0" smtClean="0"/>
              <a:t>: г-жа </a:t>
            </a:r>
            <a:r>
              <a:rPr lang="bg-BG" dirty="0"/>
              <a:t>Милева</a:t>
            </a:r>
          </a:p>
          <a:p>
            <a:pPr fontAlgn="base"/>
            <a:r>
              <a:rPr lang="bg-BG" dirty="0"/>
              <a:t>Картичка – сърце. </a:t>
            </a:r>
            <a:r>
              <a:rPr lang="ru-RU" dirty="0"/>
              <a:t>От </a:t>
            </a:r>
            <a:r>
              <a:rPr lang="ru-RU" dirty="0" err="1"/>
              <a:t>червен</a:t>
            </a:r>
            <a:r>
              <a:rPr lang="ru-RU" dirty="0"/>
              <a:t> лист хартия </a:t>
            </a:r>
            <a:r>
              <a:rPr lang="ru-RU" dirty="0" err="1"/>
              <a:t>изрежи</a:t>
            </a:r>
            <a:r>
              <a:rPr lang="ru-RU" dirty="0"/>
              <a:t> </a:t>
            </a:r>
            <a:r>
              <a:rPr lang="ru-RU" dirty="0" err="1"/>
              <a:t>сърце</a:t>
            </a:r>
            <a:r>
              <a:rPr lang="ru-RU" dirty="0"/>
              <a:t>. </a:t>
            </a:r>
            <a:r>
              <a:rPr lang="ru-RU" dirty="0" err="1"/>
              <a:t>Направи</a:t>
            </a:r>
            <a:r>
              <a:rPr lang="ru-RU" dirty="0"/>
              <a:t> цвете </a:t>
            </a:r>
            <a:r>
              <a:rPr lang="ru-RU" dirty="0" err="1"/>
              <a:t>както</a:t>
            </a:r>
            <a:r>
              <a:rPr lang="ru-RU" dirty="0"/>
              <a:t> е показано на </a:t>
            </a:r>
            <a:r>
              <a:rPr lang="ru-RU" dirty="0" err="1"/>
              <a:t>картинката</a:t>
            </a:r>
            <a:r>
              <a:rPr lang="ru-RU" dirty="0"/>
              <a:t> (</a:t>
            </a:r>
            <a:r>
              <a:rPr lang="ru-RU" dirty="0" err="1"/>
              <a:t>цветовете</a:t>
            </a:r>
            <a:r>
              <a:rPr lang="ru-RU" dirty="0"/>
              <a:t>, </a:t>
            </a:r>
            <a:r>
              <a:rPr lang="ru-RU" dirty="0" err="1"/>
              <a:t>листата</a:t>
            </a:r>
            <a:r>
              <a:rPr lang="ru-RU" dirty="0"/>
              <a:t> и </a:t>
            </a:r>
            <a:r>
              <a:rPr lang="ru-RU" dirty="0" err="1"/>
              <a:t>тичинката</a:t>
            </a:r>
            <a:r>
              <a:rPr lang="ru-RU" dirty="0"/>
              <a:t> </a:t>
            </a:r>
            <a:r>
              <a:rPr lang="ru-RU" dirty="0" err="1"/>
              <a:t>също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във</a:t>
            </a:r>
            <a:r>
              <a:rPr lang="ru-RU" dirty="0"/>
              <a:t> формата на </a:t>
            </a:r>
            <a:r>
              <a:rPr lang="ru-RU" dirty="0" err="1" smtClean="0"/>
              <a:t>сърце</a:t>
            </a:r>
            <a:r>
              <a:rPr lang="ru-RU" dirty="0" smtClean="0"/>
              <a:t>). Залепи </a:t>
            </a:r>
            <a:r>
              <a:rPr lang="ru-RU" dirty="0" err="1"/>
              <a:t>цветето</a:t>
            </a:r>
            <a:r>
              <a:rPr lang="ru-RU" dirty="0"/>
              <a:t> </a:t>
            </a:r>
            <a:r>
              <a:rPr lang="ru-RU" dirty="0" err="1"/>
              <a:t>върху</a:t>
            </a:r>
            <a:r>
              <a:rPr lang="ru-RU" dirty="0"/>
              <a:t> </a:t>
            </a:r>
            <a:r>
              <a:rPr lang="ru-RU" dirty="0" err="1"/>
              <a:t>сърцето</a:t>
            </a:r>
            <a:r>
              <a:rPr lang="ru-RU" dirty="0" smtClean="0"/>
              <a:t>. Надпиши </a:t>
            </a:r>
            <a:r>
              <a:rPr lang="ru-RU" dirty="0" err="1"/>
              <a:t>картичката</a:t>
            </a:r>
            <a:r>
              <a:rPr lang="ru-RU" dirty="0"/>
              <a:t>.</a:t>
            </a:r>
            <a:r>
              <a:rPr lang="bg-BG" dirty="0"/>
              <a:t> Очакваме резултати! Забавлявайте се!</a:t>
            </a:r>
            <a:endParaRPr lang="ru-RU" dirty="0"/>
          </a:p>
          <a:p>
            <a:endParaRPr lang="en-US" dirty="0"/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7DBE7FCE-8B4E-49AB-AABA-E3A4E8780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231" y="4078328"/>
            <a:ext cx="1818542" cy="2424723"/>
          </a:xfrm>
          <a:prstGeom prst="rect">
            <a:avLst/>
          </a:prstGeom>
        </p:spPr>
      </p:pic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02F314F8-F3C6-4E23-B56C-C091105901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9633" y="3937591"/>
            <a:ext cx="1467124" cy="2642475"/>
          </a:xfrm>
          <a:prstGeom prst="rect">
            <a:avLst/>
          </a:prstGeom>
        </p:spPr>
      </p:pic>
      <p:pic>
        <p:nvPicPr>
          <p:cNvPr id="6" name="Картина 5">
            <a:extLst>
              <a:ext uri="{FF2B5EF4-FFF2-40B4-BE49-F238E27FC236}">
                <a16:creationId xmlns:a16="http://schemas.microsoft.com/office/drawing/2014/main" id="{9FE648E5-04C3-4FEC-9DF5-9A6EC6C09F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2478" y="3972821"/>
            <a:ext cx="1427044" cy="2536967"/>
          </a:xfrm>
          <a:prstGeom prst="rect">
            <a:avLst/>
          </a:prstGeom>
        </p:spPr>
      </p:pic>
      <p:pic>
        <p:nvPicPr>
          <p:cNvPr id="7" name="Картина 6">
            <a:extLst>
              <a:ext uri="{FF2B5EF4-FFF2-40B4-BE49-F238E27FC236}">
                <a16:creationId xmlns:a16="http://schemas.microsoft.com/office/drawing/2014/main" id="{D03C7FDF-AAA5-4ACE-AB6E-8D3CD75B28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4833" y="3916698"/>
            <a:ext cx="2063136" cy="274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56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98AB8FA-E100-4C14-A00F-121EE77BB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</a:t>
            </a:r>
            <a:r>
              <a:rPr lang="bg-BG" dirty="0"/>
              <a:t>.03.2020 - понеделник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8FBD7F2-31B2-4D2E-9D79-381D1891E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68032"/>
            <a:ext cx="8825659" cy="3416300"/>
          </a:xfrm>
        </p:spPr>
        <p:txBody>
          <a:bodyPr/>
          <a:lstStyle/>
          <a:p>
            <a:r>
              <a:rPr lang="ru-RU" dirty="0"/>
              <a:t>От</a:t>
            </a:r>
            <a:r>
              <a:rPr lang="ru-RU" dirty="0" smtClean="0"/>
              <a:t>: г-жа </a:t>
            </a:r>
            <a:r>
              <a:rPr lang="ru-RU" dirty="0"/>
              <a:t>Маринова</a:t>
            </a:r>
          </a:p>
          <a:p>
            <a:r>
              <a:rPr lang="ru-RU" dirty="0"/>
              <a:t>Мили </a:t>
            </a:r>
            <a:r>
              <a:rPr lang="ru-RU" dirty="0" err="1" smtClean="0"/>
              <a:t>дечица</a:t>
            </a:r>
            <a:r>
              <a:rPr lang="ru-RU" dirty="0" smtClean="0"/>
              <a:t>, </a:t>
            </a:r>
            <a:r>
              <a:rPr lang="ru-RU" dirty="0" err="1" smtClean="0"/>
              <a:t>уважаеми</a:t>
            </a:r>
            <a:r>
              <a:rPr lang="ru-RU" dirty="0" smtClean="0"/>
              <a:t> </a:t>
            </a:r>
            <a:r>
              <a:rPr lang="ru-RU" dirty="0"/>
              <a:t>родители, </a:t>
            </a:r>
            <a:r>
              <a:rPr lang="ru-RU" dirty="0" err="1"/>
              <a:t>днес</a:t>
            </a:r>
            <a:r>
              <a:rPr lang="ru-RU" dirty="0"/>
              <a:t> на </a:t>
            </a:r>
            <a:r>
              <a:rPr lang="ru-RU" dirty="0" err="1"/>
              <a:t>В</a:t>
            </a:r>
            <a:r>
              <a:rPr lang="ru-RU" dirty="0" err="1" smtClean="0"/>
              <a:t>ашето</a:t>
            </a:r>
            <a:r>
              <a:rPr lang="ru-RU" dirty="0" smtClean="0"/>
              <a:t> </a:t>
            </a:r>
            <a:r>
              <a:rPr lang="ru-RU" dirty="0"/>
              <a:t>внимание </a:t>
            </a:r>
            <a:r>
              <a:rPr lang="ru-RU" dirty="0" err="1"/>
              <a:t>предлагаме</a:t>
            </a:r>
            <a:r>
              <a:rPr lang="ru-RU" dirty="0"/>
              <a:t> </a:t>
            </a:r>
            <a:r>
              <a:rPr lang="ru-RU" dirty="0" err="1"/>
              <a:t>материали</a:t>
            </a:r>
            <a:r>
              <a:rPr lang="ru-RU" dirty="0"/>
              <a:t> по направление </a:t>
            </a:r>
            <a:r>
              <a:rPr lang="ru-RU" dirty="0" err="1"/>
              <a:t>Изоброзително</a:t>
            </a:r>
            <a:r>
              <a:rPr lang="ru-RU" dirty="0"/>
              <a:t> </a:t>
            </a:r>
            <a:r>
              <a:rPr lang="ru-RU" dirty="0" smtClean="0"/>
              <a:t>изкуство. </a:t>
            </a:r>
            <a:r>
              <a:rPr lang="ru-RU" dirty="0"/>
              <a:t>Т</a:t>
            </a:r>
            <a:r>
              <a:rPr lang="ru-RU" dirty="0" smtClean="0"/>
              <a:t>ема: ,,</a:t>
            </a:r>
            <a:r>
              <a:rPr lang="ru-RU" dirty="0" err="1" smtClean="0"/>
              <a:t>Къща</a:t>
            </a:r>
            <a:r>
              <a:rPr lang="ru-RU" dirty="0"/>
              <a:t>" </a:t>
            </a:r>
            <a:r>
              <a:rPr lang="ru-RU" dirty="0" smtClean="0"/>
              <a:t>– </a:t>
            </a:r>
            <a:r>
              <a:rPr lang="ru-RU" dirty="0" err="1" smtClean="0"/>
              <a:t>рисуване</a:t>
            </a:r>
            <a:r>
              <a:rPr lang="ru-RU" dirty="0" smtClean="0"/>
              <a:t> </a:t>
            </a:r>
            <a:r>
              <a:rPr lang="ru-RU" dirty="0"/>
              <a:t>с </a:t>
            </a:r>
            <a:r>
              <a:rPr lang="ru-RU" dirty="0" err="1"/>
              <a:t>графичен</a:t>
            </a:r>
            <a:r>
              <a:rPr lang="ru-RU" dirty="0"/>
              <a:t> материал с </a:t>
            </a:r>
            <a:r>
              <a:rPr lang="ru-RU" dirty="0" err="1"/>
              <a:t>помощта</a:t>
            </a:r>
            <a:r>
              <a:rPr lang="ru-RU" dirty="0"/>
              <a:t> на </a:t>
            </a:r>
            <a:r>
              <a:rPr lang="ru-RU" dirty="0" err="1"/>
              <a:t>прави</a:t>
            </a:r>
            <a:r>
              <a:rPr lang="ru-RU" dirty="0"/>
              <a:t> линии на </a:t>
            </a:r>
            <a:r>
              <a:rPr lang="ru-RU" dirty="0" err="1"/>
              <a:t>обект</a:t>
            </a:r>
            <a:r>
              <a:rPr lang="ru-RU" dirty="0"/>
              <a:t> и части от него с </a:t>
            </a:r>
            <a:r>
              <a:rPr lang="ru-RU" dirty="0" err="1"/>
              <a:t>правоъгълна</a:t>
            </a:r>
            <a:r>
              <a:rPr lang="ru-RU" dirty="0"/>
              <a:t>, </a:t>
            </a:r>
            <a:r>
              <a:rPr lang="ru-RU" dirty="0" err="1"/>
              <a:t>квадратна</a:t>
            </a:r>
            <a:r>
              <a:rPr lang="ru-RU" dirty="0"/>
              <a:t> и </a:t>
            </a:r>
            <a:r>
              <a:rPr lang="ru-RU" dirty="0" err="1"/>
              <a:t>триъгълна</a:t>
            </a:r>
            <a:r>
              <a:rPr lang="ru-RU" dirty="0"/>
              <a:t> форма./</a:t>
            </a:r>
            <a:r>
              <a:rPr lang="ru-RU" dirty="0" err="1"/>
              <a:t>флумастери</a:t>
            </a:r>
            <a:r>
              <a:rPr lang="ru-RU" dirty="0"/>
              <a:t> или пастели/</a:t>
            </a:r>
          </a:p>
          <a:p>
            <a:endParaRPr lang="ru-RU" dirty="0"/>
          </a:p>
          <a:p>
            <a:endParaRPr lang="en-US" dirty="0"/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E8CB326B-22F9-4D07-9B73-F6F2336A25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6125" y="4470725"/>
            <a:ext cx="3912901" cy="220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8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4746B3A-F789-42A4-B067-F657886E0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16.03.2020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B58A817-93B0-400F-8B6B-19E200FA2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4954" y="2426677"/>
            <a:ext cx="9677169" cy="3742593"/>
          </a:xfrm>
        </p:spPr>
        <p:txBody>
          <a:bodyPr/>
          <a:lstStyle/>
          <a:p>
            <a:r>
              <a:rPr lang="bg-BG" dirty="0"/>
              <a:t>От: г-жа Маринова</a:t>
            </a:r>
          </a:p>
          <a:p>
            <a:r>
              <a:rPr lang="bg-BG" dirty="0"/>
              <a:t>Запознаване с числото 4 и неговата цифра</a:t>
            </a:r>
            <a:endParaRPr lang="en-US" dirty="0"/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111BD18C-B3F5-401D-90F0-503662D098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872" y="3541182"/>
            <a:ext cx="1952625" cy="2343150"/>
          </a:xfrm>
          <a:prstGeom prst="rect">
            <a:avLst/>
          </a:prstGeom>
        </p:spPr>
      </p:pic>
      <p:pic>
        <p:nvPicPr>
          <p:cNvPr id="2050" name="Picture 2" descr="Easter Image Снимки - Изтегляне на безплатни изображения - Pixabay">
            <a:extLst>
              <a:ext uri="{FF2B5EF4-FFF2-40B4-BE49-F238E27FC236}">
                <a16:creationId xmlns:a16="http://schemas.microsoft.com/office/drawing/2014/main" id="{050BB110-6C3D-42CC-A004-E5BB0C55B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197" y="3682677"/>
            <a:ext cx="4959170" cy="195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08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29DF0CB-EDAA-4015-9FA9-F109BCFD2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18.03.2020 </a:t>
            </a:r>
            <a:r>
              <a:rPr lang="bg-BG" dirty="0" smtClean="0"/>
              <a:t>– сряда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DB6E4B8-0DCD-4D7C-8147-D0EEDB550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4954" y="2321170"/>
            <a:ext cx="9176008" cy="3698632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dirty="0"/>
              <a:t>От</a:t>
            </a:r>
            <a:r>
              <a:rPr lang="ru-RU" dirty="0" smtClean="0"/>
              <a:t>: г-жа </a:t>
            </a:r>
            <a:r>
              <a:rPr lang="ru-RU" dirty="0"/>
              <a:t>Маринова</a:t>
            </a:r>
          </a:p>
          <a:p>
            <a:r>
              <a:rPr lang="ru-RU" dirty="0"/>
              <a:t>ОН</a:t>
            </a:r>
            <a:r>
              <a:rPr lang="ru-RU" dirty="0" smtClean="0"/>
              <a:t>: ,,</a:t>
            </a:r>
            <a:r>
              <a:rPr lang="ru-RU" dirty="0" err="1"/>
              <a:t>Български</a:t>
            </a:r>
            <a:r>
              <a:rPr lang="ru-RU" dirty="0"/>
              <a:t> </a:t>
            </a:r>
            <a:r>
              <a:rPr lang="ru-RU" dirty="0" err="1"/>
              <a:t>език</a:t>
            </a:r>
            <a:r>
              <a:rPr lang="ru-RU" dirty="0"/>
              <a:t> и литература"</a:t>
            </a:r>
          </a:p>
          <a:p>
            <a:pPr marL="0" indent="0">
              <a:buNone/>
            </a:pPr>
            <a:r>
              <a:rPr lang="ru-RU" dirty="0"/>
              <a:t>Цели</a:t>
            </a:r>
            <a:r>
              <a:rPr lang="ru-RU" dirty="0" smtClean="0"/>
              <a:t>: </a:t>
            </a:r>
            <a:r>
              <a:rPr lang="ru-RU" dirty="0" err="1" smtClean="0"/>
              <a:t>Възприема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/>
              <a:t>разбира</a:t>
            </a:r>
            <a:r>
              <a:rPr lang="ru-RU" dirty="0"/>
              <a:t> текста на стихотворение</a:t>
            </a:r>
            <a:r>
              <a:rPr lang="ru-RU" dirty="0" smtClean="0"/>
              <a:t>. </a:t>
            </a:r>
            <a:r>
              <a:rPr lang="ru-RU" dirty="0" err="1" smtClean="0"/>
              <a:t>Обогатява</a:t>
            </a:r>
            <a:r>
              <a:rPr lang="ru-RU" dirty="0" smtClean="0"/>
              <a:t> </a:t>
            </a:r>
            <a:r>
              <a:rPr lang="ru-RU" dirty="0" err="1"/>
              <a:t>активния</a:t>
            </a:r>
            <a:r>
              <a:rPr lang="ru-RU" dirty="0"/>
              <a:t> си речник с нови </a:t>
            </a:r>
            <a:r>
              <a:rPr lang="ru-RU" dirty="0" err="1"/>
              <a:t>думи</a:t>
            </a:r>
            <a:r>
              <a:rPr lang="ru-RU" dirty="0" smtClean="0"/>
              <a:t>. </a:t>
            </a:r>
            <a:r>
              <a:rPr lang="ru-RU" dirty="0" err="1" smtClean="0"/>
              <a:t>Разучава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/>
              <a:t>изпълнява</a:t>
            </a:r>
            <a:r>
              <a:rPr lang="ru-RU" dirty="0"/>
              <a:t> </a:t>
            </a:r>
            <a:r>
              <a:rPr lang="ru-RU" dirty="0" err="1"/>
              <a:t>стихотворението</a:t>
            </a:r>
            <a:r>
              <a:rPr lang="ru-RU" dirty="0"/>
              <a:t> с </a:t>
            </a:r>
            <a:r>
              <a:rPr lang="ru-RU" dirty="0" err="1"/>
              <a:t>подходяща</a:t>
            </a:r>
            <a:r>
              <a:rPr lang="ru-RU" dirty="0"/>
              <a:t> интонация.</a:t>
            </a:r>
          </a:p>
          <a:p>
            <a:r>
              <a:rPr lang="ru-RU" dirty="0" err="1"/>
              <a:t>Уважаеми</a:t>
            </a:r>
            <a:r>
              <a:rPr lang="ru-RU" dirty="0"/>
              <a:t> родители, </a:t>
            </a:r>
            <a:r>
              <a:rPr lang="ru-RU" dirty="0" err="1"/>
              <a:t>помогнете</a:t>
            </a:r>
            <a:r>
              <a:rPr lang="ru-RU" dirty="0"/>
              <a:t> на </a:t>
            </a:r>
            <a:r>
              <a:rPr lang="ru-RU" dirty="0" err="1"/>
              <a:t>детето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прочетете</a:t>
            </a:r>
            <a:r>
              <a:rPr lang="ru-RU" dirty="0"/>
              <a:t> </a:t>
            </a:r>
            <a:r>
              <a:rPr lang="ru-RU" dirty="0" err="1" smtClean="0"/>
              <a:t>стихотворението</a:t>
            </a:r>
            <a:r>
              <a:rPr lang="ru-RU" dirty="0" smtClean="0"/>
              <a:t>, </a:t>
            </a:r>
            <a:r>
              <a:rPr lang="ru-RU" dirty="0" smtClean="0"/>
              <a:t>за </a:t>
            </a:r>
            <a:r>
              <a:rPr lang="ru-RU" dirty="0"/>
              <a:t>да </a:t>
            </a:r>
            <a:r>
              <a:rPr lang="ru-RU" dirty="0" err="1"/>
              <a:t>може</a:t>
            </a:r>
            <a:r>
              <a:rPr lang="ru-RU" dirty="0"/>
              <a:t> да отговори на </a:t>
            </a:r>
            <a:r>
              <a:rPr lang="ru-RU" dirty="0" err="1"/>
              <a:t>следните</a:t>
            </a:r>
            <a:r>
              <a:rPr lang="ru-RU" dirty="0"/>
              <a:t> </a:t>
            </a:r>
            <a:r>
              <a:rPr lang="ru-RU" dirty="0" err="1"/>
              <a:t>въпроси</a:t>
            </a:r>
            <a:r>
              <a:rPr lang="ru-RU" dirty="0"/>
              <a:t> : </a:t>
            </a:r>
            <a:r>
              <a:rPr lang="ru-RU" dirty="0" err="1"/>
              <a:t>Какво</a:t>
            </a:r>
            <a:r>
              <a:rPr lang="ru-RU" dirty="0"/>
              <a:t> </a:t>
            </a:r>
            <a:r>
              <a:rPr lang="ru-RU" dirty="0" err="1"/>
              <a:t>означават</a:t>
            </a:r>
            <a:r>
              <a:rPr lang="ru-RU" dirty="0"/>
              <a:t> </a:t>
            </a:r>
            <a:r>
              <a:rPr lang="ru-RU" dirty="0" err="1"/>
              <a:t>думите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съветник</a:t>
            </a:r>
            <a:r>
              <a:rPr lang="ru-RU" dirty="0"/>
              <a:t>, </a:t>
            </a:r>
            <a:r>
              <a:rPr lang="ru-RU" dirty="0" err="1" smtClean="0"/>
              <a:t>хигиена</a:t>
            </a:r>
            <a:r>
              <a:rPr lang="ru-RU" dirty="0" smtClean="0"/>
              <a:t>, </a:t>
            </a:r>
            <a:r>
              <a:rPr lang="ru-RU" dirty="0" err="1" smtClean="0"/>
              <a:t>микроби</a:t>
            </a:r>
            <a:r>
              <a:rPr lang="ru-RU" dirty="0" smtClean="0"/>
              <a:t>, </a:t>
            </a:r>
            <a:r>
              <a:rPr lang="ru-RU" dirty="0" err="1" smtClean="0"/>
              <a:t>съблюдавай</a:t>
            </a:r>
            <a:r>
              <a:rPr lang="ru-RU" dirty="0" smtClean="0"/>
              <a:t>, </a:t>
            </a:r>
            <a:r>
              <a:rPr lang="ru-RU" dirty="0" err="1"/>
              <a:t>шурти</a:t>
            </a:r>
            <a:r>
              <a:rPr lang="ru-RU" dirty="0"/>
              <a:t>. </a:t>
            </a:r>
            <a:r>
              <a:rPr lang="ru-RU" dirty="0" err="1"/>
              <a:t>Нека</a:t>
            </a:r>
            <a:r>
              <a:rPr lang="ru-RU" dirty="0"/>
              <a:t> </a:t>
            </a:r>
            <a:r>
              <a:rPr lang="ru-RU" dirty="0" err="1"/>
              <a:t>детето</a:t>
            </a:r>
            <a:r>
              <a:rPr lang="ru-RU" dirty="0"/>
              <a:t> да повтори </a:t>
            </a:r>
            <a:r>
              <a:rPr lang="ru-RU" dirty="0" err="1"/>
              <a:t>тези</a:t>
            </a:r>
            <a:r>
              <a:rPr lang="ru-RU" dirty="0"/>
              <a:t> </a:t>
            </a:r>
            <a:r>
              <a:rPr lang="ru-RU" dirty="0" err="1"/>
              <a:t>думи</a:t>
            </a:r>
            <a:r>
              <a:rPr lang="ru-RU" dirty="0"/>
              <a:t>. </a:t>
            </a:r>
            <a:r>
              <a:rPr lang="ru-RU" dirty="0" err="1"/>
              <a:t>Защо</a:t>
            </a:r>
            <a:r>
              <a:rPr lang="ru-RU" dirty="0"/>
              <a:t> </a:t>
            </a:r>
            <a:r>
              <a:rPr lang="ru-RU" dirty="0" err="1"/>
              <a:t>микробите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,,</a:t>
            </a:r>
            <a:r>
              <a:rPr lang="ru-RU" dirty="0" err="1"/>
              <a:t>лоши</a:t>
            </a:r>
            <a:r>
              <a:rPr lang="ru-RU" dirty="0"/>
              <a:t>"?Как можем да </a:t>
            </a:r>
            <a:r>
              <a:rPr lang="ru-RU" dirty="0" err="1"/>
              <a:t>ги</a:t>
            </a:r>
            <a:r>
              <a:rPr lang="ru-RU" dirty="0"/>
              <a:t> прогоним? </a:t>
            </a:r>
            <a:r>
              <a:rPr lang="ru-RU" dirty="0" err="1"/>
              <a:t>Защо</a:t>
            </a:r>
            <a:r>
              <a:rPr lang="ru-RU" dirty="0"/>
              <a:t> не </a:t>
            </a:r>
            <a:r>
              <a:rPr lang="ru-RU" dirty="0" err="1"/>
              <a:t>бива</a:t>
            </a:r>
            <a:r>
              <a:rPr lang="ru-RU" dirty="0"/>
              <a:t> да </a:t>
            </a:r>
            <a:r>
              <a:rPr lang="ru-RU" dirty="0" err="1"/>
              <a:t>пипаме</a:t>
            </a:r>
            <a:r>
              <a:rPr lang="ru-RU" dirty="0"/>
              <a:t> с </a:t>
            </a:r>
            <a:r>
              <a:rPr lang="ru-RU" dirty="0" err="1"/>
              <a:t>ръце</a:t>
            </a:r>
            <a:r>
              <a:rPr lang="ru-RU" dirty="0"/>
              <a:t> нос, уста, очи? На </a:t>
            </a:r>
            <a:r>
              <a:rPr lang="ru-RU" dirty="0" err="1"/>
              <a:t>какво</a:t>
            </a:r>
            <a:r>
              <a:rPr lang="ru-RU" dirty="0"/>
              <a:t> ни научи </a:t>
            </a:r>
            <a:r>
              <a:rPr lang="ru-RU" dirty="0" err="1"/>
              <a:t>този</a:t>
            </a:r>
            <a:r>
              <a:rPr lang="ru-RU" dirty="0"/>
              <a:t> ,,</a:t>
            </a:r>
            <a:r>
              <a:rPr lang="ru-RU" dirty="0" err="1"/>
              <a:t>Съветник</a:t>
            </a:r>
            <a:r>
              <a:rPr lang="ru-RU" dirty="0"/>
              <a:t>"? </a:t>
            </a:r>
            <a:r>
              <a:rPr lang="ru-RU" dirty="0" err="1"/>
              <a:t>Прочетете</a:t>
            </a:r>
            <a:r>
              <a:rPr lang="ru-RU" dirty="0"/>
              <a:t> </a:t>
            </a:r>
            <a:r>
              <a:rPr lang="ru-RU" dirty="0" err="1"/>
              <a:t>стихотворението</a:t>
            </a:r>
            <a:r>
              <a:rPr lang="ru-RU" dirty="0"/>
              <a:t> </a:t>
            </a:r>
            <a:r>
              <a:rPr lang="ru-RU" dirty="0" err="1"/>
              <a:t>още</a:t>
            </a:r>
            <a:r>
              <a:rPr lang="ru-RU" dirty="0"/>
              <a:t> </a:t>
            </a:r>
            <a:r>
              <a:rPr lang="ru-RU" dirty="0" err="1" smtClean="0"/>
              <a:t>веднъж</a:t>
            </a:r>
            <a:r>
              <a:rPr lang="ru-RU" dirty="0" smtClean="0"/>
              <a:t> </a:t>
            </a:r>
            <a:r>
              <a:rPr lang="ru-RU" dirty="0"/>
              <a:t>. </a:t>
            </a:r>
            <a:r>
              <a:rPr lang="ru-RU" dirty="0" err="1"/>
              <a:t>Нека</a:t>
            </a:r>
            <a:r>
              <a:rPr lang="ru-RU" dirty="0"/>
              <a:t> </a:t>
            </a:r>
            <a:r>
              <a:rPr lang="ru-RU" dirty="0" err="1"/>
              <a:t>детето</a:t>
            </a:r>
            <a:r>
              <a:rPr lang="ru-RU" dirty="0"/>
              <a:t> се опита след </a:t>
            </a:r>
            <a:r>
              <a:rPr lang="ru-RU" dirty="0" smtClean="0"/>
              <a:t>Вас </a:t>
            </a:r>
            <a:r>
              <a:rPr lang="ru-RU" dirty="0"/>
              <a:t>да </a:t>
            </a:r>
            <a:r>
              <a:rPr lang="ru-RU" dirty="0" err="1"/>
              <a:t>повтаря</a:t>
            </a:r>
            <a:r>
              <a:rPr lang="ru-RU" dirty="0"/>
              <a:t> </a:t>
            </a:r>
            <a:r>
              <a:rPr lang="ru-RU" dirty="0" smtClean="0"/>
              <a:t>текста,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изговаря</a:t>
            </a:r>
            <a:r>
              <a:rPr lang="ru-RU" dirty="0"/>
              <a:t> ясно </a:t>
            </a:r>
            <a:r>
              <a:rPr lang="ru-RU" dirty="0" err="1"/>
              <a:t>думичките</a:t>
            </a:r>
            <a:r>
              <a:rPr lang="ru-RU" dirty="0" smtClean="0"/>
              <a:t>. След </a:t>
            </a:r>
            <a:r>
              <a:rPr lang="ru-RU" dirty="0" err="1"/>
              <a:t>разучаване</a:t>
            </a:r>
            <a:r>
              <a:rPr lang="ru-RU" dirty="0"/>
              <a:t> на </a:t>
            </a:r>
            <a:r>
              <a:rPr lang="ru-RU" dirty="0" smtClean="0"/>
              <a:t>текста, </a:t>
            </a:r>
            <a:r>
              <a:rPr lang="ru-RU" dirty="0" err="1"/>
              <a:t>насочете</a:t>
            </a:r>
            <a:r>
              <a:rPr lang="ru-RU" dirty="0"/>
              <a:t> </a:t>
            </a:r>
            <a:r>
              <a:rPr lang="ru-RU" dirty="0" err="1"/>
              <a:t>вниманието</a:t>
            </a:r>
            <a:r>
              <a:rPr lang="ru-RU" dirty="0"/>
              <a:t> </a:t>
            </a:r>
            <a:r>
              <a:rPr lang="ru-RU" dirty="0" err="1"/>
              <a:t>му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изразителност</a:t>
            </a:r>
            <a:r>
              <a:rPr lang="ru-RU" dirty="0"/>
              <a:t> на </a:t>
            </a:r>
            <a:r>
              <a:rPr lang="ru-RU" dirty="0" err="1"/>
              <a:t>изпълнението</a:t>
            </a:r>
            <a:r>
              <a:rPr lang="ru-RU" dirty="0"/>
              <a:t>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35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577D8C8-3BB0-411F-9CED-6D668BBC6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Текст </a:t>
            </a:r>
            <a:r>
              <a:rPr lang="bg-BG" dirty="0"/>
              <a:t>по </a:t>
            </a:r>
            <a:r>
              <a:rPr lang="bg-BG" dirty="0" smtClean="0"/>
              <a:t>БЕЛ</a:t>
            </a:r>
            <a:r>
              <a:rPr lang="bg-BG" dirty="0" smtClean="0"/>
              <a:t> </a:t>
            </a:r>
            <a:r>
              <a:rPr lang="bg-BG" dirty="0"/>
              <a:t>от </a:t>
            </a:r>
            <a:r>
              <a:rPr lang="bg-BG" dirty="0" smtClean="0"/>
              <a:t>18.03.20</a:t>
            </a:r>
            <a:endParaRPr lang="en-US" dirty="0"/>
          </a:p>
        </p:txBody>
      </p:sp>
      <p:pic>
        <p:nvPicPr>
          <p:cNvPr id="4" name="Контейнер за съдържание 3">
            <a:extLst>
              <a:ext uri="{FF2B5EF4-FFF2-40B4-BE49-F238E27FC236}">
                <a16:creationId xmlns:a16="http://schemas.microsoft.com/office/drawing/2014/main" id="{086157E8-B33B-4E93-A08E-79456BCCEB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7965" y="2060004"/>
            <a:ext cx="3286302" cy="422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99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27A8E3D-EB3A-44BD-80E0-432D5C56F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19.03.2020 </a:t>
            </a:r>
            <a:r>
              <a:rPr lang="bg-BG" dirty="0" smtClean="0"/>
              <a:t>– четвъртък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17ED825-237C-4659-9074-7FFB745359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4953" y="2603500"/>
            <a:ext cx="9510115" cy="3416301"/>
          </a:xfrm>
        </p:spPr>
        <p:txBody>
          <a:bodyPr/>
          <a:lstStyle/>
          <a:p>
            <a:r>
              <a:rPr lang="ru-RU" dirty="0"/>
              <a:t>От</a:t>
            </a:r>
            <a:r>
              <a:rPr lang="ru-RU" dirty="0" smtClean="0"/>
              <a:t>: г-жа </a:t>
            </a:r>
            <a:r>
              <a:rPr lang="ru-RU" dirty="0" err="1"/>
              <a:t>Милева</a:t>
            </a:r>
            <a:endParaRPr lang="ru-RU" dirty="0"/>
          </a:p>
          <a:p>
            <a:r>
              <a:rPr lang="ru-RU" dirty="0" err="1"/>
              <a:t>Пролетта</a:t>
            </a:r>
            <a:r>
              <a:rPr lang="ru-RU" dirty="0"/>
              <a:t> </a:t>
            </a:r>
            <a:r>
              <a:rPr lang="ru-RU" dirty="0" err="1"/>
              <a:t>наближава</a:t>
            </a:r>
            <a:r>
              <a:rPr lang="ru-RU" dirty="0"/>
              <a:t>. </a:t>
            </a:r>
            <a:r>
              <a:rPr lang="ru-RU" dirty="0" err="1"/>
              <a:t>Едни</a:t>
            </a:r>
            <a:r>
              <a:rPr lang="ru-RU" dirty="0"/>
              <a:t> от </a:t>
            </a:r>
            <a:r>
              <a:rPr lang="ru-RU" dirty="0" err="1"/>
              <a:t>първите</a:t>
            </a:r>
            <a:r>
              <a:rPr lang="ru-RU" dirty="0"/>
              <a:t> </a:t>
            </a:r>
            <a:r>
              <a:rPr lang="ru-RU" dirty="0" err="1"/>
              <a:t>пролетни</a:t>
            </a:r>
            <a:r>
              <a:rPr lang="ru-RU" dirty="0"/>
              <a:t> цветя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лалетата</a:t>
            </a:r>
            <a:r>
              <a:rPr lang="ru-RU" dirty="0"/>
              <a:t>.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помогнете</a:t>
            </a:r>
            <a:r>
              <a:rPr lang="ru-RU" dirty="0"/>
              <a:t> на </a:t>
            </a:r>
            <a:r>
              <a:rPr lang="ru-RU" dirty="0" err="1"/>
              <a:t>В</a:t>
            </a:r>
            <a:r>
              <a:rPr lang="ru-RU" dirty="0" err="1" smtClean="0"/>
              <a:t>ашите</a:t>
            </a:r>
            <a:r>
              <a:rPr lang="ru-RU" dirty="0" smtClean="0"/>
              <a:t> </a:t>
            </a:r>
            <a:r>
              <a:rPr lang="ru-RU" dirty="0" err="1"/>
              <a:t>деца</a:t>
            </a:r>
            <a:r>
              <a:rPr lang="ru-RU" dirty="0"/>
              <a:t> да направят </a:t>
            </a:r>
            <a:r>
              <a:rPr lang="ru-RU" dirty="0" err="1"/>
              <a:t>красиви</a:t>
            </a:r>
            <a:r>
              <a:rPr lang="ru-RU" dirty="0"/>
              <a:t> </a:t>
            </a:r>
            <a:r>
              <a:rPr lang="ru-RU" dirty="0" err="1"/>
              <a:t>лалета</a:t>
            </a:r>
            <a:r>
              <a:rPr lang="ru-RU" dirty="0"/>
              <a:t> от хартия. Те не само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внесат</a:t>
            </a:r>
            <a:r>
              <a:rPr lang="ru-RU" dirty="0"/>
              <a:t> </a:t>
            </a:r>
            <a:r>
              <a:rPr lang="ru-RU" dirty="0" err="1"/>
              <a:t>радост</a:t>
            </a:r>
            <a:r>
              <a:rPr lang="ru-RU" dirty="0"/>
              <a:t> в дома </a:t>
            </a:r>
            <a:r>
              <a:rPr lang="ru-RU" dirty="0"/>
              <a:t>В</a:t>
            </a:r>
            <a:r>
              <a:rPr lang="ru-RU" dirty="0" smtClean="0"/>
              <a:t>и</a:t>
            </a:r>
            <a:r>
              <a:rPr lang="ru-RU" dirty="0"/>
              <a:t>, но </a:t>
            </a:r>
            <a:r>
              <a:rPr lang="ru-RU" dirty="0" err="1"/>
              <a:t>изработката</a:t>
            </a:r>
            <a:r>
              <a:rPr lang="ru-RU" dirty="0"/>
              <a:t> им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развие</a:t>
            </a:r>
            <a:r>
              <a:rPr lang="ru-RU" dirty="0"/>
              <a:t> фината моторика на </a:t>
            </a:r>
            <a:r>
              <a:rPr lang="ru-RU" dirty="0" err="1"/>
              <a:t>децата</a:t>
            </a:r>
            <a:r>
              <a:rPr lang="ru-RU" dirty="0"/>
              <a:t>.</a:t>
            </a:r>
            <a:endParaRPr lang="en-US" dirty="0"/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EF4C00F2-D73E-47C2-831F-E980CB22E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439" y="4246683"/>
            <a:ext cx="3815234" cy="213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45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8EDBFEA-2231-40AF-9453-1498A7026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20.02.2020 </a:t>
            </a:r>
            <a:r>
              <a:rPr lang="bg-BG" dirty="0" smtClean="0"/>
              <a:t>– петък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D69E220-C712-4F67-85C2-59B2B1862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4953" y="2603500"/>
            <a:ext cx="9263931" cy="3416301"/>
          </a:xfrm>
        </p:spPr>
        <p:txBody>
          <a:bodyPr>
            <a:normAutofit/>
          </a:bodyPr>
          <a:lstStyle/>
          <a:p>
            <a:r>
              <a:rPr lang="ru-RU" dirty="0"/>
              <a:t>От</a:t>
            </a:r>
            <a:r>
              <a:rPr lang="ru-RU" dirty="0" smtClean="0"/>
              <a:t>: г-жа </a:t>
            </a:r>
            <a:r>
              <a:rPr lang="ru-RU" dirty="0"/>
              <a:t>Маринова</a:t>
            </a:r>
          </a:p>
          <a:p>
            <a:r>
              <a:rPr lang="ru-RU" dirty="0"/>
              <a:t>Направление ,,</a:t>
            </a:r>
            <a:r>
              <a:rPr lang="ru-RU" dirty="0" err="1"/>
              <a:t>Околен</a:t>
            </a:r>
            <a:r>
              <a:rPr lang="ru-RU" dirty="0"/>
              <a:t> свят" </a:t>
            </a:r>
            <a:r>
              <a:rPr lang="ru-RU" dirty="0" smtClean="0"/>
              <a:t>– БДП. Тема: </a:t>
            </a:r>
            <a:r>
              <a:rPr lang="ru-RU" dirty="0" err="1" smtClean="0"/>
              <a:t>Пешеходец</a:t>
            </a:r>
            <a:r>
              <a:rPr lang="ru-RU" dirty="0" smtClean="0"/>
              <a:t> – правила </a:t>
            </a:r>
            <a:r>
              <a:rPr lang="ru-RU" dirty="0"/>
              <a:t>за безопасно движение на </a:t>
            </a:r>
            <a:r>
              <a:rPr lang="ru-RU" dirty="0" err="1"/>
              <a:t>улицата</a:t>
            </a:r>
            <a:r>
              <a:rPr lang="ru-RU" dirty="0"/>
              <a:t>. След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детето</a:t>
            </a:r>
            <a:r>
              <a:rPr lang="ru-RU" dirty="0"/>
              <a:t> </a:t>
            </a:r>
            <a:r>
              <a:rPr lang="ru-RU" dirty="0" err="1"/>
              <a:t>изгледа</a:t>
            </a:r>
            <a:r>
              <a:rPr lang="ru-RU" dirty="0"/>
              <a:t> видео материала, </a:t>
            </a:r>
            <a:r>
              <a:rPr lang="ru-RU" dirty="0" err="1"/>
              <a:t>отворете</a:t>
            </a:r>
            <a:r>
              <a:rPr lang="ru-RU" dirty="0"/>
              <a:t> сайта на Клер </a:t>
            </a:r>
            <a:r>
              <a:rPr lang="ru-RU" dirty="0" smtClean="0"/>
              <a:t>– ,,</a:t>
            </a:r>
            <a:r>
              <a:rPr lang="ru-RU" dirty="0" err="1" smtClean="0"/>
              <a:t>Моите</a:t>
            </a:r>
            <a:r>
              <a:rPr lang="ru-RU" dirty="0" smtClean="0"/>
              <a:t> </a:t>
            </a:r>
            <a:r>
              <a:rPr lang="ru-RU" dirty="0" err="1"/>
              <a:t>приказни</a:t>
            </a:r>
            <a:r>
              <a:rPr lang="ru-RU" dirty="0"/>
              <a:t> </a:t>
            </a:r>
            <a:r>
              <a:rPr lang="ru-RU" dirty="0" err="1"/>
              <a:t>пътечки</a:t>
            </a:r>
            <a:r>
              <a:rPr lang="ru-RU" dirty="0"/>
              <a:t> " </a:t>
            </a:r>
            <a:r>
              <a:rPr lang="ru-RU" dirty="0" smtClean="0"/>
              <a:t>2</a:t>
            </a:r>
            <a:r>
              <a:rPr lang="en-US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/>
              <a:t>РЛ №20 стр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41.</a:t>
            </a:r>
            <a:r>
              <a:rPr lang="en-US" dirty="0" smtClean="0"/>
              <a:t> </a:t>
            </a:r>
            <a:r>
              <a:rPr lang="ru-RU" dirty="0" err="1" smtClean="0"/>
              <a:t>Нека</a:t>
            </a:r>
            <a:r>
              <a:rPr lang="ru-RU" dirty="0" smtClean="0"/>
              <a:t> </a:t>
            </a:r>
            <a:r>
              <a:rPr lang="ru-RU" dirty="0" err="1"/>
              <a:t>децата</a:t>
            </a:r>
            <a:r>
              <a:rPr lang="ru-RU" dirty="0"/>
              <a:t> да отговорят на </a:t>
            </a:r>
            <a:r>
              <a:rPr lang="ru-RU" dirty="0" err="1"/>
              <a:t>поставените</a:t>
            </a:r>
            <a:r>
              <a:rPr lang="ru-RU" dirty="0"/>
              <a:t> </a:t>
            </a:r>
            <a:r>
              <a:rPr lang="ru-RU" dirty="0" err="1"/>
              <a:t>въпроси</a:t>
            </a:r>
            <a:r>
              <a:rPr lang="ru-RU" dirty="0"/>
              <a:t>. </a:t>
            </a:r>
            <a:r>
              <a:rPr lang="ru-RU" dirty="0" err="1"/>
              <a:t>Уважаеми</a:t>
            </a:r>
            <a:r>
              <a:rPr lang="ru-RU" dirty="0"/>
              <a:t> родители, благодаря за </a:t>
            </a:r>
            <a:r>
              <a:rPr lang="ru-RU" dirty="0" err="1"/>
              <a:t>съдействието</a:t>
            </a:r>
            <a:r>
              <a:rPr lang="ru-RU" dirty="0"/>
              <a:t>! Мили </a:t>
            </a:r>
            <a:r>
              <a:rPr lang="ru-RU" dirty="0" err="1"/>
              <a:t>дечица</a:t>
            </a:r>
            <a:r>
              <a:rPr lang="ru-RU" dirty="0"/>
              <a:t>, приятно </a:t>
            </a:r>
            <a:r>
              <a:rPr lang="ru-RU" dirty="0" err="1"/>
              <a:t>забавление</a:t>
            </a:r>
            <a:r>
              <a:rPr lang="ru-RU" dirty="0"/>
              <a:t>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78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319434C-FDA7-45E8-BA26-56E89DB0E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23.03.2020 </a:t>
            </a:r>
            <a:r>
              <a:rPr lang="bg-BG" dirty="0" smtClean="0"/>
              <a:t>– понеделник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34DF948-5F3D-445D-8166-C30A63B33D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9809054" cy="3416301"/>
          </a:xfrm>
        </p:spPr>
        <p:txBody>
          <a:bodyPr/>
          <a:lstStyle/>
          <a:p>
            <a:r>
              <a:rPr lang="ru-RU" dirty="0"/>
              <a:t>От: г-жа </a:t>
            </a:r>
            <a:r>
              <a:rPr lang="ru-RU" dirty="0" err="1"/>
              <a:t>Милева</a:t>
            </a:r>
            <a:endParaRPr lang="ru-RU" dirty="0"/>
          </a:p>
          <a:p>
            <a:r>
              <a:rPr lang="ru-RU" dirty="0"/>
              <a:t>В </a:t>
            </a:r>
            <a:r>
              <a:rPr lang="ru-RU" dirty="0" err="1"/>
              <a:t>нашия</a:t>
            </a:r>
            <a:r>
              <a:rPr lang="ru-RU" dirty="0"/>
              <a:t> </a:t>
            </a:r>
            <a:r>
              <a:rPr lang="ru-RU" dirty="0" err="1"/>
              <a:t>роден</a:t>
            </a:r>
            <a:r>
              <a:rPr lang="ru-RU" dirty="0"/>
              <a:t> град Бургас </a:t>
            </a:r>
            <a:r>
              <a:rPr lang="ru-RU" dirty="0" err="1"/>
              <a:t>има</a:t>
            </a:r>
            <a:r>
              <a:rPr lang="ru-RU" dirty="0"/>
              <a:t> </a:t>
            </a:r>
            <a:r>
              <a:rPr lang="ru-RU" dirty="0" err="1"/>
              <a:t>една</a:t>
            </a:r>
            <a:r>
              <a:rPr lang="ru-RU" dirty="0"/>
              <a:t> </a:t>
            </a:r>
            <a:r>
              <a:rPr lang="ru-RU" dirty="0" err="1"/>
              <a:t>приказна</a:t>
            </a:r>
            <a:r>
              <a:rPr lang="ru-RU" dirty="0"/>
              <a:t> </a:t>
            </a:r>
            <a:r>
              <a:rPr lang="ru-RU" dirty="0" err="1"/>
              <a:t>детска</a:t>
            </a:r>
            <a:r>
              <a:rPr lang="ru-RU" dirty="0"/>
              <a:t> градина с </a:t>
            </a:r>
            <a:r>
              <a:rPr lang="ru-RU" dirty="0" err="1"/>
              <a:t>прекрасни</a:t>
            </a:r>
            <a:r>
              <a:rPr lang="ru-RU" dirty="0"/>
              <a:t> </a:t>
            </a:r>
            <a:r>
              <a:rPr lang="ru-RU" dirty="0" err="1"/>
              <a:t>деца</a:t>
            </a:r>
            <a:r>
              <a:rPr lang="ru-RU" dirty="0"/>
              <a:t> </a:t>
            </a:r>
            <a:r>
              <a:rPr lang="bg-BG" dirty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"</a:t>
            </a:r>
            <a:r>
              <a:rPr lang="ru-RU" dirty="0" err="1"/>
              <a:t>Морска</a:t>
            </a:r>
            <a:r>
              <a:rPr lang="ru-RU" dirty="0"/>
              <a:t> звезда". На </a:t>
            </a:r>
            <a:r>
              <a:rPr lang="ru-RU" dirty="0" err="1"/>
              <a:t>тях</a:t>
            </a:r>
            <a:r>
              <a:rPr lang="ru-RU" dirty="0"/>
              <a:t> и </a:t>
            </a:r>
            <a:r>
              <a:rPr lang="ru-RU" dirty="0" err="1"/>
              <a:t>уважаемите</a:t>
            </a:r>
            <a:r>
              <a:rPr lang="ru-RU" dirty="0"/>
              <a:t> им родители </a:t>
            </a:r>
            <a:r>
              <a:rPr lang="ru-RU" dirty="0" err="1"/>
              <a:t>предлагаме</a:t>
            </a:r>
            <a:r>
              <a:rPr lang="ru-RU" dirty="0"/>
              <a:t> да </a:t>
            </a:r>
            <a:r>
              <a:rPr lang="ru-RU" dirty="0" err="1"/>
              <a:t>нарисуват</a:t>
            </a:r>
            <a:r>
              <a:rPr lang="ru-RU" dirty="0"/>
              <a:t> </a:t>
            </a:r>
            <a:r>
              <a:rPr lang="ru-RU" dirty="0" err="1"/>
              <a:t>дъга</a:t>
            </a:r>
            <a:r>
              <a:rPr lang="ru-RU" dirty="0"/>
              <a:t>, в знак на надежда и </a:t>
            </a:r>
            <a:r>
              <a:rPr lang="ru-RU" dirty="0" err="1"/>
              <a:t>увереност</a:t>
            </a:r>
            <a:r>
              <a:rPr lang="ru-RU" dirty="0"/>
              <a:t>, че ВСИЧКО ЩЕ СЕ ОПРАВИ!</a:t>
            </a:r>
            <a:endParaRPr lang="en-US" dirty="0"/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91CF5438-4F99-4826-8F28-93C18188E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316" y="4044462"/>
            <a:ext cx="3364522" cy="2523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64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>
            <a:extLst>
              <a:ext uri="{FF2B5EF4-FFF2-40B4-BE49-F238E27FC236}">
                <a16:creationId xmlns:a16="http://schemas.microsoft.com/office/drawing/2014/main" id="{18C926B2-4E38-4343-93B7-3D9DDF0A1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62" y="3669324"/>
            <a:ext cx="1883752" cy="2511669"/>
          </a:xfrm>
          <a:prstGeom prst="rect">
            <a:avLst/>
          </a:prstGeom>
        </p:spPr>
      </p:pic>
      <p:pic>
        <p:nvPicPr>
          <p:cNvPr id="3" name="Картина 2">
            <a:extLst>
              <a:ext uri="{FF2B5EF4-FFF2-40B4-BE49-F238E27FC236}">
                <a16:creationId xmlns:a16="http://schemas.microsoft.com/office/drawing/2014/main" id="{E638227A-6FE3-4AF6-AD43-B5E40C2BDC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9081" y="4106007"/>
            <a:ext cx="1883752" cy="2511669"/>
          </a:xfrm>
          <a:prstGeom prst="rect">
            <a:avLst/>
          </a:prstGeom>
        </p:spPr>
      </p:pic>
      <p:pic>
        <p:nvPicPr>
          <p:cNvPr id="1026" name="Picture 2" descr="Снимка на Yordanka Dimitrova.">
            <a:extLst>
              <a:ext uri="{FF2B5EF4-FFF2-40B4-BE49-F238E27FC236}">
                <a16:creationId xmlns:a16="http://schemas.microsoft.com/office/drawing/2014/main" id="{4565BC0F-ED9D-408F-B0CA-153F046C6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964" y="3944410"/>
            <a:ext cx="1883752" cy="253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9C103EDD-0727-45B4-A378-C1CA0A8214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1815" y="4070614"/>
            <a:ext cx="1883753" cy="2511670"/>
          </a:xfrm>
          <a:prstGeom prst="rect">
            <a:avLst/>
          </a:prstGeom>
        </p:spPr>
      </p:pic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F48E3A8D-E2B2-4F68-B063-FF5A98F55E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27917" y="4084900"/>
            <a:ext cx="1899582" cy="2532776"/>
          </a:xfrm>
          <a:prstGeom prst="rect">
            <a:avLst/>
          </a:prstGeom>
        </p:spPr>
      </p:pic>
      <p:pic>
        <p:nvPicPr>
          <p:cNvPr id="6" name="Картина 5">
            <a:extLst>
              <a:ext uri="{FF2B5EF4-FFF2-40B4-BE49-F238E27FC236}">
                <a16:creationId xmlns:a16="http://schemas.microsoft.com/office/drawing/2014/main" id="{4BCD96F3-9504-4701-83B6-978C980A850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9795" y="339967"/>
            <a:ext cx="2136532" cy="2848709"/>
          </a:xfrm>
          <a:prstGeom prst="rect">
            <a:avLst/>
          </a:prstGeom>
        </p:spPr>
      </p:pic>
      <p:pic>
        <p:nvPicPr>
          <p:cNvPr id="7" name="Картина 6">
            <a:extLst>
              <a:ext uri="{FF2B5EF4-FFF2-40B4-BE49-F238E27FC236}">
                <a16:creationId xmlns:a16="http://schemas.microsoft.com/office/drawing/2014/main" id="{C24F9A1D-1A4F-44A9-B8E4-76EFAEC725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09705" y="442547"/>
            <a:ext cx="1489023" cy="3226777"/>
          </a:xfrm>
          <a:prstGeom prst="rect">
            <a:avLst/>
          </a:prstGeom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id="{7E888130-CAD5-4E65-B1CE-54372D9BE8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10914" y="240324"/>
            <a:ext cx="1903810" cy="3429000"/>
          </a:xfrm>
          <a:prstGeom prst="rect">
            <a:avLst/>
          </a:prstGeom>
        </p:spPr>
      </p:pic>
      <p:pic>
        <p:nvPicPr>
          <p:cNvPr id="9" name="Картина 8">
            <a:extLst>
              <a:ext uri="{FF2B5EF4-FFF2-40B4-BE49-F238E27FC236}">
                <a16:creationId xmlns:a16="http://schemas.microsoft.com/office/drawing/2014/main" id="{5D879FAF-F24B-4B80-8EFB-0E4D0D9C8CB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6809" y="240324"/>
            <a:ext cx="1577517" cy="2708031"/>
          </a:xfrm>
          <a:prstGeom prst="rect">
            <a:avLst/>
          </a:prstGeom>
        </p:spPr>
      </p:pic>
      <p:pic>
        <p:nvPicPr>
          <p:cNvPr id="10" name="Картина 9">
            <a:extLst>
              <a:ext uri="{FF2B5EF4-FFF2-40B4-BE49-F238E27FC236}">
                <a16:creationId xmlns:a16="http://schemas.microsoft.com/office/drawing/2014/main" id="{EE8B1ABE-7B62-4178-8510-CD72446015E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63079" y="1371009"/>
            <a:ext cx="3064420" cy="2298315"/>
          </a:xfrm>
          <a:prstGeom prst="rect">
            <a:avLst/>
          </a:prstGeom>
        </p:spPr>
      </p:pic>
      <p:pic>
        <p:nvPicPr>
          <p:cNvPr id="11" name="Картина 10">
            <a:extLst>
              <a:ext uri="{FF2B5EF4-FFF2-40B4-BE49-F238E27FC236}">
                <a16:creationId xmlns:a16="http://schemas.microsoft.com/office/drawing/2014/main" id="{D6A2159C-12B6-4A96-8C46-F662FFFA208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608572" y="1975901"/>
            <a:ext cx="1300198" cy="1894068"/>
          </a:xfrm>
          <a:prstGeom prst="rect">
            <a:avLst/>
          </a:prstGeom>
        </p:spPr>
      </p:pic>
      <p:pic>
        <p:nvPicPr>
          <p:cNvPr id="12" name="Картина 11">
            <a:extLst>
              <a:ext uri="{FF2B5EF4-FFF2-40B4-BE49-F238E27FC236}">
                <a16:creationId xmlns:a16="http://schemas.microsoft.com/office/drawing/2014/main" id="{B45BEF83-1541-4597-BBEF-E7F7843CB36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060740" y="3847695"/>
            <a:ext cx="1903810" cy="253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69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67DD564-BB8B-4557-975A-D5859A64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24.03.2020 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6315F14-E939-429C-8F9A-DC4776D5EB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2003" y="2295769"/>
            <a:ext cx="6466627" cy="378850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От</a:t>
            </a:r>
            <a:r>
              <a:rPr lang="ru-RU" dirty="0" smtClean="0"/>
              <a:t>: г-жа </a:t>
            </a:r>
            <a:r>
              <a:rPr lang="ru-RU" dirty="0"/>
              <a:t>Аврамова</a:t>
            </a:r>
          </a:p>
          <a:p>
            <a:r>
              <a:rPr lang="ru-RU" dirty="0"/>
              <a:t>ЧУДНИЯТ ПЪТ НА МУЗИКАТА</a:t>
            </a:r>
          </a:p>
          <a:p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темата</a:t>
            </a:r>
            <a:r>
              <a:rPr lang="ru-RU" dirty="0"/>
              <a:t> „Аз и </a:t>
            </a:r>
            <a:r>
              <a:rPr lang="ru-RU" dirty="0" err="1"/>
              <a:t>уличното</a:t>
            </a:r>
            <a:r>
              <a:rPr lang="ru-RU" dirty="0"/>
              <a:t> движение“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предлагам</a:t>
            </a:r>
            <a:r>
              <a:rPr lang="ru-RU" dirty="0"/>
              <a:t> </a:t>
            </a:r>
            <a:r>
              <a:rPr lang="ru-RU" dirty="0" err="1"/>
              <a:t>една</a:t>
            </a:r>
            <a:r>
              <a:rPr lang="ru-RU" dirty="0"/>
              <a:t> интересна </a:t>
            </a:r>
            <a:r>
              <a:rPr lang="ru-RU" dirty="0" err="1"/>
              <a:t>песничка</a:t>
            </a:r>
            <a:r>
              <a:rPr lang="ru-RU" dirty="0"/>
              <a:t> </a:t>
            </a:r>
            <a:r>
              <a:rPr lang="ru-RU" dirty="0" err="1"/>
              <a:t>със</a:t>
            </a:r>
            <a:r>
              <a:rPr lang="ru-RU" dirty="0"/>
              <a:t> задачи </a:t>
            </a:r>
            <a:r>
              <a:rPr lang="ru-RU" dirty="0" err="1"/>
              <a:t>възприемане</a:t>
            </a:r>
            <a:r>
              <a:rPr lang="ru-RU" dirty="0"/>
              <a:t> на </a:t>
            </a:r>
            <a:r>
              <a:rPr lang="ru-RU" dirty="0" err="1"/>
              <a:t>песента</a:t>
            </a:r>
            <a:r>
              <a:rPr lang="ru-RU" dirty="0"/>
              <a:t> и </a:t>
            </a:r>
            <a:r>
              <a:rPr lang="ru-RU" dirty="0" err="1"/>
              <a:t>насочване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съдържанието</a:t>
            </a:r>
            <a:r>
              <a:rPr lang="ru-RU" dirty="0"/>
              <a:t> </a:t>
            </a:r>
            <a:r>
              <a:rPr lang="ru-RU" dirty="0" smtClean="0"/>
              <a:t>ѝ.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„На </a:t>
            </a:r>
            <a:r>
              <a:rPr lang="ru-RU" dirty="0" err="1"/>
              <a:t>улицата</a:t>
            </a:r>
            <a:r>
              <a:rPr lang="ru-RU" dirty="0"/>
              <a:t> </a:t>
            </a:r>
            <a:r>
              <a:rPr lang="ru-RU" dirty="0" err="1"/>
              <a:t>щом</a:t>
            </a:r>
            <a:r>
              <a:rPr lang="ru-RU" dirty="0"/>
              <a:t> си“ (клип на </a:t>
            </a:r>
            <a:r>
              <a:rPr lang="ru-RU" dirty="0" err="1"/>
              <a:t>песента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 err="1"/>
              <a:t>Хареса</a:t>
            </a:r>
            <a:r>
              <a:rPr lang="ru-RU" dirty="0"/>
              <a:t> ли </a:t>
            </a:r>
            <a:r>
              <a:rPr lang="ru-RU" dirty="0" err="1"/>
              <a:t>ви</a:t>
            </a:r>
            <a:r>
              <a:rPr lang="ru-RU" dirty="0"/>
              <a:t> ?</a:t>
            </a:r>
            <a:r>
              <a:rPr lang="ru-RU" dirty="0" err="1"/>
              <a:t>Разбрахте</a:t>
            </a:r>
            <a:r>
              <a:rPr lang="ru-RU" dirty="0"/>
              <a:t> ли за </a:t>
            </a:r>
            <a:r>
              <a:rPr lang="ru-RU" dirty="0" err="1"/>
              <a:t>какво</a:t>
            </a:r>
            <a:r>
              <a:rPr lang="ru-RU" dirty="0"/>
              <a:t> се говори в </a:t>
            </a:r>
            <a:r>
              <a:rPr lang="ru-RU" dirty="0" err="1"/>
              <a:t>нея?Прослушайте</a:t>
            </a:r>
            <a:r>
              <a:rPr lang="ru-RU" dirty="0"/>
              <a:t> я </a:t>
            </a:r>
            <a:r>
              <a:rPr lang="ru-RU" dirty="0" err="1"/>
              <a:t>отново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А </a:t>
            </a:r>
            <a:r>
              <a:rPr lang="ru-RU" dirty="0" err="1"/>
              <a:t>сега</a:t>
            </a:r>
            <a:r>
              <a:rPr lang="ru-RU" dirty="0"/>
              <a:t> </a:t>
            </a:r>
            <a:r>
              <a:rPr lang="ru-RU" dirty="0" err="1" smtClean="0"/>
              <a:t>Вашата</a:t>
            </a:r>
            <a:r>
              <a:rPr lang="ru-RU" dirty="0" smtClean="0"/>
              <a:t> </a:t>
            </a:r>
            <a:r>
              <a:rPr lang="ru-RU" dirty="0"/>
              <a:t>любима </a:t>
            </a:r>
            <a:r>
              <a:rPr lang="ru-RU" dirty="0" err="1"/>
              <a:t>музикална</a:t>
            </a:r>
            <a:r>
              <a:rPr lang="ru-RU" dirty="0"/>
              <a:t> игра „</a:t>
            </a:r>
            <a:r>
              <a:rPr lang="ru-RU" dirty="0" err="1"/>
              <a:t>Моето</a:t>
            </a:r>
            <a:r>
              <a:rPr lang="ru-RU" dirty="0"/>
              <a:t> </a:t>
            </a:r>
            <a:r>
              <a:rPr lang="ru-RU" dirty="0" err="1"/>
              <a:t>автомобилче</a:t>
            </a:r>
            <a:r>
              <a:rPr lang="ru-RU" dirty="0"/>
              <a:t>“ и </a:t>
            </a:r>
            <a:r>
              <a:rPr lang="ru-RU" dirty="0" err="1"/>
              <a:t>музикални</a:t>
            </a:r>
            <a:r>
              <a:rPr lang="ru-RU" dirty="0"/>
              <a:t> </a:t>
            </a:r>
            <a:r>
              <a:rPr lang="ru-RU" dirty="0" err="1"/>
              <a:t>поздрави</a:t>
            </a:r>
            <a:r>
              <a:rPr lang="ru-RU" dirty="0"/>
              <a:t> от мен за </a:t>
            </a:r>
            <a:r>
              <a:rPr lang="ru-RU" dirty="0" err="1"/>
              <a:t>всички</a:t>
            </a:r>
            <a:r>
              <a:rPr lang="ru-RU" dirty="0"/>
              <a:t> </a:t>
            </a:r>
            <a:r>
              <a:rPr lang="ru-RU" dirty="0" err="1"/>
              <a:t>деца</a:t>
            </a:r>
            <a:r>
              <a:rPr lang="ru-RU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47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Йон – заседателна зала">
  <a:themeElements>
    <a:clrScheme name="Жълто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Йон – заседателна зала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Йон – заседателна зала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1037</TotalTime>
  <Words>902</Words>
  <Application>Microsoft Office PowerPoint</Application>
  <PresentationFormat>Широк екран</PresentationFormat>
  <Paragraphs>55</Paragraphs>
  <Slides>17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Йон – заседателна зала</vt:lpstr>
      <vt:lpstr>Il - ва група "МОРСКА ЗВЕЗДА"</vt:lpstr>
      <vt:lpstr>16.03.2020</vt:lpstr>
      <vt:lpstr>18.03.2020 – сряда</vt:lpstr>
      <vt:lpstr>Текст по БЕЛ от 18.03.20</vt:lpstr>
      <vt:lpstr>19.03.2020 – четвъртък</vt:lpstr>
      <vt:lpstr>20.02.2020 – петък</vt:lpstr>
      <vt:lpstr>23.03.2020 – понеделник</vt:lpstr>
      <vt:lpstr>Презентация на PowerPoint</vt:lpstr>
      <vt:lpstr>24.03.2020 </vt:lpstr>
      <vt:lpstr>24.03.2020 - вторник</vt:lpstr>
      <vt:lpstr>Презентация на PowerPoint</vt:lpstr>
      <vt:lpstr>25.03.2020 - сряда</vt:lpstr>
      <vt:lpstr>26.03.2020</vt:lpstr>
      <vt:lpstr>26.03.2020 - четвъртък</vt:lpstr>
      <vt:lpstr>Презентация на PowerPoint</vt:lpstr>
      <vt:lpstr>27.03.2020 - петък</vt:lpstr>
      <vt:lpstr>30.03.2020 - понеделник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- ва група "МОРСКА ЗВЕЗДА"</dc:title>
  <dc:creator>Petia</dc:creator>
  <cp:lastModifiedBy>Gergana Valkanova</cp:lastModifiedBy>
  <cp:revision>25</cp:revision>
  <dcterms:created xsi:type="dcterms:W3CDTF">2020-03-29T20:41:17Z</dcterms:created>
  <dcterms:modified xsi:type="dcterms:W3CDTF">2020-04-02T10:52:44Z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521078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