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6" r:id="rId4"/>
    <p:sldId id="27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4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4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60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5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9337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9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4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6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D496-69D6-4FC2-92A3-649B6BB0A8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AC92A1-EB57-4BD4-8FAF-A7A3B84F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4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5C336DB-6B28-4823-9AE0-C9D288FD5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Първа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Златна</a:t>
            </a:r>
            <a:r>
              <a:rPr lang="ru-RU" dirty="0"/>
              <a:t> </a:t>
            </a:r>
            <a:r>
              <a:rPr lang="ru-RU" dirty="0" err="1"/>
              <a:t>рибка</a:t>
            </a:r>
            <a:r>
              <a:rPr lang="ru-RU" dirty="0"/>
              <a:t>– ДГ</a:t>
            </a:r>
            <a:r>
              <a:rPr lang="en-US" dirty="0"/>
              <a:t> </a:t>
            </a:r>
            <a:r>
              <a:rPr lang="ru-RU" dirty="0"/>
              <a:t>“</a:t>
            </a:r>
            <a:r>
              <a:rPr lang="ru-RU" dirty="0" err="1"/>
              <a:t>Здравец</a:t>
            </a:r>
            <a:r>
              <a:rPr lang="ru-RU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7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BD5D8D9-8A38-480C-BC22-68C0B848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894" y="536187"/>
            <a:ext cx="8911687" cy="1280890"/>
          </a:xfrm>
        </p:spPr>
        <p:txBody>
          <a:bodyPr/>
          <a:lstStyle/>
          <a:p>
            <a:r>
              <a:rPr lang="bg-BG" dirty="0"/>
              <a:t>16.03.2020 -понеделник</a:t>
            </a:r>
            <a:endParaRPr lang="en-US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2DEC184-F367-4F56-BC0E-090CEAF83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194" y="1163656"/>
            <a:ext cx="5545798" cy="3777622"/>
          </a:xfrm>
        </p:spPr>
        <p:txBody>
          <a:bodyPr>
            <a:noAutofit/>
          </a:bodyPr>
          <a:lstStyle/>
          <a:p>
            <a:r>
              <a:rPr lang="ru-RU" sz="1700" dirty="0"/>
              <a:t>От: г-жа </a:t>
            </a:r>
            <a:r>
              <a:rPr lang="ru-RU" sz="1700" dirty="0" err="1"/>
              <a:t>Карабинова</a:t>
            </a:r>
            <a:endParaRPr lang="ru-RU" sz="1700" dirty="0"/>
          </a:p>
          <a:p>
            <a:r>
              <a:rPr lang="ru-RU" sz="1700" dirty="0"/>
              <a:t>ОН: </a:t>
            </a:r>
            <a:r>
              <a:rPr lang="ru-RU" sz="1700" dirty="0" err="1"/>
              <a:t>Околен</a:t>
            </a:r>
            <a:r>
              <a:rPr lang="ru-RU" sz="1700" dirty="0"/>
              <a:t> свят</a:t>
            </a:r>
          </a:p>
          <a:p>
            <a:pPr marL="0" indent="0">
              <a:buNone/>
            </a:pPr>
            <a:r>
              <a:rPr lang="ru-RU" sz="1700" dirty="0"/>
              <a:t>Тема: </a:t>
            </a:r>
            <a:r>
              <a:rPr lang="ru-RU" sz="1700" dirty="0" err="1"/>
              <a:t>Пролетни</a:t>
            </a:r>
            <a:r>
              <a:rPr lang="ru-RU" sz="1700" dirty="0"/>
              <a:t> цветя</a:t>
            </a:r>
          </a:p>
          <a:p>
            <a:pPr marL="0" indent="0">
              <a:buNone/>
            </a:pPr>
            <a:r>
              <a:rPr lang="ru-RU" sz="1700" dirty="0"/>
              <a:t>Задачи: </a:t>
            </a:r>
            <a:r>
              <a:rPr lang="ru-RU" sz="1700" dirty="0" err="1"/>
              <a:t>Назовава</a:t>
            </a:r>
            <a:r>
              <a:rPr lang="ru-RU" sz="1700" dirty="0"/>
              <a:t> в </a:t>
            </a:r>
            <a:r>
              <a:rPr lang="ru-RU" sz="1700" dirty="0" err="1"/>
              <a:t>природни</a:t>
            </a:r>
            <a:r>
              <a:rPr lang="ru-RU" sz="1700" dirty="0"/>
              <a:t> </a:t>
            </a:r>
            <a:r>
              <a:rPr lang="ru-RU" sz="1700" dirty="0" err="1"/>
              <a:t>картини</a:t>
            </a:r>
            <a:r>
              <a:rPr lang="ru-RU" sz="1700" dirty="0"/>
              <a:t> </a:t>
            </a:r>
            <a:r>
              <a:rPr lang="ru-RU" sz="1700" dirty="0" err="1"/>
              <a:t>времето</a:t>
            </a:r>
            <a:r>
              <a:rPr lang="ru-RU" sz="1700" dirty="0"/>
              <a:t> </a:t>
            </a:r>
            <a:r>
              <a:rPr lang="ru-RU" sz="1700" dirty="0" err="1"/>
              <a:t>като</a:t>
            </a:r>
            <a:r>
              <a:rPr lang="ru-RU" sz="1700" dirty="0"/>
              <a:t> </a:t>
            </a:r>
            <a:r>
              <a:rPr lang="ru-RU" sz="1700" dirty="0" err="1"/>
              <a:t>слънчево</a:t>
            </a:r>
            <a:r>
              <a:rPr lang="ru-RU" sz="1700" dirty="0"/>
              <a:t>,</a:t>
            </a:r>
            <a:r>
              <a:rPr lang="en-US" sz="1700" dirty="0"/>
              <a:t> </a:t>
            </a:r>
            <a:r>
              <a:rPr lang="ru-RU" sz="1700" dirty="0" err="1"/>
              <a:t>дъждовно</a:t>
            </a:r>
            <a:r>
              <a:rPr lang="ru-RU" sz="1700" dirty="0"/>
              <a:t> или снежно.</a:t>
            </a:r>
          </a:p>
          <a:p>
            <a:pPr marL="0" indent="0">
              <a:buNone/>
            </a:pPr>
            <a:r>
              <a:rPr lang="ru-RU" sz="1700" dirty="0" err="1"/>
              <a:t>Въпроси</a:t>
            </a:r>
            <a:r>
              <a:rPr lang="ru-RU" sz="1700" dirty="0"/>
              <a:t>:</a:t>
            </a:r>
          </a:p>
          <a:p>
            <a:pPr marL="0" indent="0">
              <a:buNone/>
            </a:pPr>
            <a:r>
              <a:rPr lang="ru-RU" sz="1700" dirty="0" err="1"/>
              <a:t>Открий</a:t>
            </a:r>
            <a:r>
              <a:rPr lang="ru-RU" sz="1700" dirty="0"/>
              <a:t> </a:t>
            </a:r>
            <a:r>
              <a:rPr lang="ru-RU" sz="1700" dirty="0" err="1"/>
              <a:t>какво</a:t>
            </a:r>
            <a:r>
              <a:rPr lang="ru-RU" sz="1700" dirty="0"/>
              <a:t> се е </a:t>
            </a:r>
            <a:r>
              <a:rPr lang="ru-RU" sz="1700" dirty="0" err="1"/>
              <a:t>променило</a:t>
            </a:r>
            <a:r>
              <a:rPr lang="ru-RU" sz="1700" dirty="0"/>
              <a:t> в </a:t>
            </a:r>
            <a:r>
              <a:rPr lang="ru-RU" sz="1700" dirty="0" err="1"/>
              <a:t>природата</a:t>
            </a:r>
            <a:r>
              <a:rPr lang="ru-RU" sz="1700" dirty="0"/>
              <a:t> </a:t>
            </a:r>
            <a:r>
              <a:rPr lang="ru-RU" sz="1700" dirty="0" err="1"/>
              <a:t>през</a:t>
            </a:r>
            <a:r>
              <a:rPr lang="ru-RU" sz="1700" dirty="0"/>
              <a:t> </a:t>
            </a:r>
            <a:r>
              <a:rPr lang="ru-RU" sz="1700" dirty="0" err="1"/>
              <a:t>пролетта</a:t>
            </a:r>
            <a:r>
              <a:rPr lang="ru-RU" sz="1700" dirty="0"/>
              <a:t>. </a:t>
            </a:r>
            <a:r>
              <a:rPr lang="ru-RU" sz="1700" dirty="0" err="1"/>
              <a:t>Какво</a:t>
            </a:r>
            <a:r>
              <a:rPr lang="ru-RU" sz="1700" dirty="0"/>
              <a:t> </a:t>
            </a:r>
            <a:r>
              <a:rPr lang="ru-RU" sz="1700" dirty="0" err="1"/>
              <a:t>прави</a:t>
            </a:r>
            <a:r>
              <a:rPr lang="ru-RU" sz="1700" dirty="0"/>
              <a:t> </a:t>
            </a:r>
            <a:r>
              <a:rPr lang="ru-RU" sz="1700" dirty="0" err="1"/>
              <a:t>момичето</a:t>
            </a:r>
            <a:r>
              <a:rPr lang="ru-RU" sz="1700" dirty="0"/>
              <a:t> при </a:t>
            </a:r>
            <a:r>
              <a:rPr lang="ru-RU" sz="1700" dirty="0" err="1"/>
              <a:t>цъфналите</a:t>
            </a:r>
            <a:r>
              <a:rPr lang="ru-RU" sz="1700" dirty="0"/>
              <a:t> цветя? </a:t>
            </a:r>
            <a:r>
              <a:rPr lang="ru-RU" sz="1700" dirty="0" err="1"/>
              <a:t>Какво</a:t>
            </a:r>
            <a:r>
              <a:rPr lang="ru-RU" sz="1700" dirty="0"/>
              <a:t> </a:t>
            </a:r>
            <a:r>
              <a:rPr lang="ru-RU" sz="1700" dirty="0" err="1"/>
              <a:t>ще</a:t>
            </a:r>
            <a:r>
              <a:rPr lang="ru-RU" sz="1700" dirty="0"/>
              <a:t> </a:t>
            </a:r>
            <a:r>
              <a:rPr lang="ru-RU" sz="1700" dirty="0" err="1"/>
              <a:t>направи</a:t>
            </a:r>
            <a:r>
              <a:rPr lang="ru-RU" sz="1700" dirty="0"/>
              <a:t> </a:t>
            </a:r>
            <a:r>
              <a:rPr lang="ru-RU" sz="1700" dirty="0" err="1"/>
              <a:t>момчето</a:t>
            </a:r>
            <a:r>
              <a:rPr lang="ru-RU" sz="1700" dirty="0"/>
              <a:t> с </a:t>
            </a:r>
            <a:r>
              <a:rPr lang="ru-RU" sz="1700" dirty="0" err="1"/>
              <a:t>дървото</a:t>
            </a:r>
            <a:r>
              <a:rPr lang="ru-RU" sz="1700" dirty="0"/>
              <a:t>, </a:t>
            </a:r>
            <a:r>
              <a:rPr lang="ru-RU" sz="1700" dirty="0" err="1"/>
              <a:t>което</a:t>
            </a:r>
            <a:r>
              <a:rPr lang="ru-RU" sz="1700" dirty="0"/>
              <a:t> носи? </a:t>
            </a:r>
            <a:r>
              <a:rPr lang="ru-RU" sz="1700" dirty="0" err="1"/>
              <a:t>Какъв</a:t>
            </a:r>
            <a:r>
              <a:rPr lang="ru-RU" sz="1700" dirty="0"/>
              <a:t> </a:t>
            </a:r>
            <a:r>
              <a:rPr lang="ru-RU" sz="1700" dirty="0" err="1"/>
              <a:t>цвят</a:t>
            </a:r>
            <a:r>
              <a:rPr lang="ru-RU" sz="1700" dirty="0"/>
              <a:t> </a:t>
            </a:r>
            <a:r>
              <a:rPr lang="ru-RU" sz="1700" dirty="0" err="1"/>
              <a:t>са</a:t>
            </a:r>
            <a:r>
              <a:rPr lang="ru-RU" sz="1700" dirty="0"/>
              <a:t> </a:t>
            </a:r>
            <a:r>
              <a:rPr lang="ru-RU" sz="1700" dirty="0" err="1"/>
              <a:t>листата</a:t>
            </a:r>
            <a:r>
              <a:rPr lang="ru-RU" sz="1700" dirty="0"/>
              <a:t> на </a:t>
            </a:r>
            <a:r>
              <a:rPr lang="ru-RU" sz="1700" dirty="0" err="1"/>
              <a:t>дърветата</a:t>
            </a:r>
            <a:r>
              <a:rPr lang="ru-RU" sz="1700" dirty="0"/>
              <a:t> </a:t>
            </a:r>
            <a:r>
              <a:rPr lang="ru-RU" sz="1700" dirty="0" err="1"/>
              <a:t>през</a:t>
            </a:r>
            <a:r>
              <a:rPr lang="ru-RU" sz="1700" dirty="0"/>
              <a:t> </a:t>
            </a:r>
            <a:r>
              <a:rPr lang="ru-RU" sz="1700" dirty="0" err="1"/>
              <a:t>пролетта</a:t>
            </a:r>
            <a:r>
              <a:rPr lang="ru-RU" sz="1700" dirty="0"/>
              <a:t>? Кои </a:t>
            </a:r>
            <a:r>
              <a:rPr lang="ru-RU" sz="1700" dirty="0" err="1"/>
              <a:t>са</a:t>
            </a:r>
            <a:r>
              <a:rPr lang="ru-RU" sz="1700" dirty="0"/>
              <a:t> </a:t>
            </a:r>
            <a:r>
              <a:rPr lang="ru-RU" sz="1700" dirty="0" err="1"/>
              <a:t>пролетните</a:t>
            </a:r>
            <a:r>
              <a:rPr lang="ru-RU" sz="1700" dirty="0"/>
              <a:t> цветя? Как се </a:t>
            </a:r>
            <a:r>
              <a:rPr lang="ru-RU" sz="1700" dirty="0" err="1"/>
              <a:t>променя</a:t>
            </a:r>
            <a:r>
              <a:rPr lang="ru-RU" sz="1700" dirty="0"/>
              <a:t> </a:t>
            </a:r>
            <a:r>
              <a:rPr lang="ru-RU" sz="1700" dirty="0" err="1"/>
              <a:t>природата</a:t>
            </a:r>
            <a:r>
              <a:rPr lang="ru-RU" sz="1700" dirty="0"/>
              <a:t> </a:t>
            </a:r>
            <a:r>
              <a:rPr lang="ru-RU" sz="1700" dirty="0" err="1"/>
              <a:t>през</a:t>
            </a:r>
            <a:r>
              <a:rPr lang="ru-RU" sz="1700" dirty="0"/>
              <a:t> </a:t>
            </a:r>
            <a:r>
              <a:rPr lang="ru-RU" sz="1700" dirty="0" err="1"/>
              <a:t>пролетта</a:t>
            </a:r>
            <a:r>
              <a:rPr lang="ru-RU" sz="1700" dirty="0"/>
              <a:t>? </a:t>
            </a:r>
            <a:r>
              <a:rPr lang="ru-RU" sz="1700" dirty="0" err="1"/>
              <a:t>Когато</a:t>
            </a:r>
            <a:r>
              <a:rPr lang="ru-RU" sz="1700" dirty="0"/>
              <a:t> </a:t>
            </a:r>
            <a:r>
              <a:rPr lang="ru-RU" sz="1700" dirty="0" err="1"/>
              <a:t>децата</a:t>
            </a:r>
            <a:r>
              <a:rPr lang="ru-RU" sz="1700" dirty="0"/>
              <a:t> отговорят на </a:t>
            </a:r>
            <a:r>
              <a:rPr lang="ru-RU" sz="1700" dirty="0" err="1"/>
              <a:t>въпросите</a:t>
            </a:r>
            <a:r>
              <a:rPr lang="ru-RU" sz="1700" dirty="0"/>
              <a:t>, </a:t>
            </a:r>
            <a:r>
              <a:rPr lang="ru-RU" sz="1700" dirty="0" err="1"/>
              <a:t>нека</a:t>
            </a:r>
            <a:r>
              <a:rPr lang="ru-RU" sz="1700" dirty="0"/>
              <a:t> се </a:t>
            </a:r>
            <a:r>
              <a:rPr lang="ru-RU" sz="1700" dirty="0" err="1"/>
              <a:t>опитат</a:t>
            </a:r>
            <a:r>
              <a:rPr lang="ru-RU" sz="1700" dirty="0"/>
              <a:t> да </a:t>
            </a:r>
            <a:r>
              <a:rPr lang="ru-RU" sz="1700" dirty="0" err="1"/>
              <a:t>нарисуват</a:t>
            </a:r>
            <a:r>
              <a:rPr lang="ru-RU" sz="1700" dirty="0"/>
              <a:t> </a:t>
            </a:r>
            <a:r>
              <a:rPr lang="ru-RU" sz="1700" dirty="0" err="1"/>
              <a:t>пролетно</a:t>
            </a:r>
            <a:r>
              <a:rPr lang="ru-RU" sz="1700" dirty="0"/>
              <a:t> </a:t>
            </a:r>
            <a:r>
              <a:rPr lang="ru-RU" sz="1700" dirty="0" err="1"/>
              <a:t>дърво</a:t>
            </a:r>
            <a:r>
              <a:rPr lang="en-US" sz="1700" dirty="0"/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F2FB0A8-5A79-4317-A973-79AD4EBC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965" y="1723292"/>
            <a:ext cx="4770803" cy="357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F578A2D-A830-4565-9FE8-C0B301FE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23.03.2020 </a:t>
            </a:r>
            <a:r>
              <a:rPr lang="bg-BG"/>
              <a:t>- понеделник </a:t>
            </a:r>
            <a:endParaRPr lang="en-US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6B5ECDF-439A-4226-AAF4-0A58453C7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6" y="1175378"/>
            <a:ext cx="8696398" cy="3211983"/>
          </a:xfrm>
        </p:spPr>
        <p:txBody>
          <a:bodyPr>
            <a:normAutofit/>
          </a:bodyPr>
          <a:lstStyle/>
          <a:p>
            <a:r>
              <a:rPr lang="bg-BG" dirty="0"/>
              <a:t>От – г-жа Иванова</a:t>
            </a:r>
          </a:p>
          <a:p>
            <a:r>
              <a:rPr lang="bg-BG" dirty="0"/>
              <a:t>Образователно направление: Околен свят</a:t>
            </a:r>
            <a:br>
              <a:rPr lang="bg-BG" dirty="0"/>
            </a:br>
            <a:r>
              <a:rPr lang="ru-RU" dirty="0"/>
              <a:t>Тема: </a:t>
            </a:r>
            <a:r>
              <a:rPr lang="ru-RU" dirty="0" err="1"/>
              <a:t>Когато</a:t>
            </a:r>
            <a:r>
              <a:rPr lang="ru-RU" dirty="0"/>
              <a:t> играем </a:t>
            </a:r>
            <a:r>
              <a:rPr lang="ru-RU" dirty="0" err="1"/>
              <a:t>заедно</a:t>
            </a:r>
            <a:r>
              <a:rPr lang="ru-RU" dirty="0"/>
              <a:t>, </a:t>
            </a:r>
            <a:r>
              <a:rPr lang="ru-RU" dirty="0" err="1"/>
              <a:t>винаги</a:t>
            </a:r>
            <a:r>
              <a:rPr lang="ru-RU" dirty="0"/>
              <a:t> е най-добре!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Задачи: Детето взима участие в игри и играе с радост и удоволствие. Назовава игрови средства, правила и роли. </a:t>
            </a:r>
            <a:br>
              <a:rPr lang="ru-RU" dirty="0"/>
            </a:br>
            <a:r>
              <a:rPr lang="ru-RU" dirty="0" err="1"/>
              <a:t>Въпроси</a:t>
            </a:r>
            <a:r>
              <a:rPr lang="ru-RU" dirty="0"/>
              <a:t>: </a:t>
            </a:r>
            <a:r>
              <a:rPr lang="ru-RU" dirty="0" err="1"/>
              <a:t>Къде</a:t>
            </a:r>
            <a:r>
              <a:rPr lang="ru-RU" dirty="0"/>
              <a:t> </a:t>
            </a:r>
            <a:r>
              <a:rPr lang="ru-RU" dirty="0" err="1"/>
              <a:t>играят</a:t>
            </a:r>
            <a:r>
              <a:rPr lang="ru-RU" dirty="0"/>
              <a:t> </a:t>
            </a:r>
            <a:r>
              <a:rPr lang="ru-RU" dirty="0" err="1"/>
              <a:t>момичетата</a:t>
            </a:r>
            <a:r>
              <a:rPr lang="ru-RU" dirty="0"/>
              <a:t> и </a:t>
            </a:r>
            <a:r>
              <a:rPr lang="ru-RU" dirty="0" err="1"/>
              <a:t>момчетата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Те приятели ли </a:t>
            </a:r>
            <a:r>
              <a:rPr lang="ru-RU" dirty="0" err="1"/>
              <a:t>са</a:t>
            </a:r>
            <a:r>
              <a:rPr lang="ru-RU" dirty="0"/>
              <a:t>? </a:t>
            </a:r>
            <a:r>
              <a:rPr lang="ru-RU" dirty="0" err="1"/>
              <a:t>Защо</a:t>
            </a:r>
            <a:r>
              <a:rPr lang="ru-RU" dirty="0"/>
              <a:t> </a:t>
            </a:r>
            <a:r>
              <a:rPr lang="ru-RU" dirty="0" err="1"/>
              <a:t>смяташ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 err="1"/>
              <a:t>Има</a:t>
            </a:r>
            <a:r>
              <a:rPr lang="ru-RU" dirty="0"/>
              <a:t> ли правила в </a:t>
            </a:r>
            <a:r>
              <a:rPr lang="ru-RU" dirty="0" err="1"/>
              <a:t>игрите</a:t>
            </a:r>
            <a:r>
              <a:rPr lang="ru-RU" dirty="0"/>
              <a:t>? Кажи кои правила за игра </a:t>
            </a:r>
            <a:r>
              <a:rPr lang="ru-RU" dirty="0" err="1"/>
              <a:t>знаеш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EBE588A-2B45-4C62-9DB2-EDFBD5063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714" y="3749919"/>
            <a:ext cx="3956539" cy="29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6A3A8B3-06B1-4526-849E-8A6BB4E7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30.03.2020 - понеделник</a:t>
            </a:r>
            <a:endParaRPr lang="en-US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63A57F0-07B3-4009-8F4D-3718BB6D7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264554"/>
            <a:ext cx="5821314" cy="4969335"/>
          </a:xfrm>
        </p:spPr>
        <p:txBody>
          <a:bodyPr>
            <a:normAutofit/>
          </a:bodyPr>
          <a:lstStyle/>
          <a:p>
            <a:r>
              <a:rPr lang="ru-RU" dirty="0"/>
              <a:t>От: г-жа </a:t>
            </a:r>
            <a:r>
              <a:rPr lang="ru-RU" dirty="0" err="1"/>
              <a:t>Карабинова</a:t>
            </a:r>
            <a:endParaRPr lang="ru-RU" dirty="0"/>
          </a:p>
          <a:p>
            <a:r>
              <a:rPr lang="ru-RU" dirty="0"/>
              <a:t>ОН: </a:t>
            </a:r>
            <a:r>
              <a:rPr lang="ru-RU" dirty="0" err="1"/>
              <a:t>Околен</a:t>
            </a:r>
            <a:r>
              <a:rPr lang="ru-RU" dirty="0"/>
              <a:t> свят</a:t>
            </a:r>
          </a:p>
          <a:p>
            <a:r>
              <a:rPr lang="ru-RU" dirty="0"/>
              <a:t>Тема: Весели </a:t>
            </a:r>
            <a:r>
              <a:rPr lang="ru-RU" dirty="0" err="1"/>
              <a:t>пролетни</a:t>
            </a:r>
            <a:r>
              <a:rPr lang="ru-RU" dirty="0"/>
              <a:t> </a:t>
            </a:r>
            <a:r>
              <a:rPr lang="ru-RU" dirty="0" err="1"/>
              <a:t>празници</a:t>
            </a:r>
            <a:r>
              <a:rPr lang="ru-RU" dirty="0"/>
              <a:t> (</a:t>
            </a:r>
            <a:r>
              <a:rPr lang="ru-RU" dirty="0" err="1"/>
              <a:t>Цветница</a:t>
            </a:r>
            <a:r>
              <a:rPr lang="ru-RU" dirty="0"/>
              <a:t> и </a:t>
            </a:r>
            <a:r>
              <a:rPr lang="ru-RU" dirty="0" err="1"/>
              <a:t>Великден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Задачи: </a:t>
            </a:r>
            <a:r>
              <a:rPr lang="ru-RU" dirty="0" err="1"/>
              <a:t>Запознаване</a:t>
            </a:r>
            <a:r>
              <a:rPr lang="ru-RU" dirty="0"/>
              <a:t> с </a:t>
            </a:r>
            <a:r>
              <a:rPr lang="ru-RU" dirty="0" err="1"/>
              <a:t>пролетните</a:t>
            </a:r>
            <a:r>
              <a:rPr lang="ru-RU" dirty="0"/>
              <a:t> </a:t>
            </a:r>
            <a:r>
              <a:rPr lang="ru-RU" dirty="0" err="1"/>
              <a:t>празници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Въпроси</a:t>
            </a:r>
            <a:r>
              <a:rPr lang="ru-RU" dirty="0"/>
              <a:t>: Кои </a:t>
            </a:r>
            <a:r>
              <a:rPr lang="ru-RU" dirty="0" err="1"/>
              <a:t>пролетни</a:t>
            </a:r>
            <a:r>
              <a:rPr lang="ru-RU" dirty="0"/>
              <a:t> цветя </a:t>
            </a:r>
            <a:r>
              <a:rPr lang="ru-RU" dirty="0" err="1"/>
              <a:t>познаваш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Покажи и назови </a:t>
            </a:r>
            <a:r>
              <a:rPr lang="ru-RU" dirty="0" err="1"/>
              <a:t>показаните</a:t>
            </a:r>
            <a:r>
              <a:rPr lang="ru-RU" dirty="0"/>
              <a:t> на </a:t>
            </a:r>
            <a:r>
              <a:rPr lang="ru-RU" dirty="0" err="1"/>
              <a:t>картинката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За кое цвете </a:t>
            </a:r>
            <a:r>
              <a:rPr lang="ru-RU" dirty="0" err="1"/>
              <a:t>сме</a:t>
            </a:r>
            <a:r>
              <a:rPr lang="ru-RU" dirty="0"/>
              <a:t> </a:t>
            </a:r>
            <a:r>
              <a:rPr lang="ru-RU" dirty="0" err="1"/>
              <a:t>изучавали</a:t>
            </a:r>
            <a:r>
              <a:rPr lang="ru-RU" dirty="0"/>
              <a:t> песен в ДГ?</a:t>
            </a:r>
            <a:r>
              <a:rPr lang="en-US"/>
              <a:t> </a:t>
            </a:r>
            <a:r>
              <a:rPr lang="ru-RU"/>
              <a:t>(</a:t>
            </a:r>
            <a:r>
              <a:rPr lang="ru-RU" dirty="0" err="1"/>
              <a:t>теменужка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 err="1"/>
              <a:t>Какво</a:t>
            </a:r>
            <a:r>
              <a:rPr lang="ru-RU" dirty="0"/>
              <a:t> правим за </a:t>
            </a:r>
            <a:r>
              <a:rPr lang="ru-RU" dirty="0" err="1"/>
              <a:t>Великден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С </a:t>
            </a:r>
            <a:r>
              <a:rPr lang="ru-RU" dirty="0" err="1"/>
              <a:t>какъв</a:t>
            </a:r>
            <a:r>
              <a:rPr lang="ru-RU" dirty="0"/>
              <a:t> </a:t>
            </a:r>
            <a:r>
              <a:rPr lang="ru-RU" dirty="0" err="1"/>
              <a:t>цвят</a:t>
            </a:r>
            <a:r>
              <a:rPr lang="ru-RU" dirty="0"/>
              <a:t> се </a:t>
            </a:r>
            <a:r>
              <a:rPr lang="ru-RU" dirty="0" err="1"/>
              <a:t>боядисва</a:t>
            </a:r>
            <a:r>
              <a:rPr lang="ru-RU" dirty="0"/>
              <a:t> </a:t>
            </a:r>
            <a:r>
              <a:rPr lang="ru-RU" dirty="0" err="1"/>
              <a:t>първото</a:t>
            </a:r>
            <a:r>
              <a:rPr lang="ru-RU" dirty="0"/>
              <a:t> яйце?</a:t>
            </a:r>
            <a:endParaRPr lang="en-US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B93D390-3531-4983-BE25-37D33AC1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238" y="2340151"/>
            <a:ext cx="3563816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87139"/>
      </p:ext>
    </p:extLst>
  </p:cSld>
  <p:clrMapOvr>
    <a:masterClrMapping/>
  </p:clrMapOvr>
</p:sld>
</file>

<file path=ppt/theme/theme1.xml><?xml version="1.0" encoding="utf-8"?>
<a:theme xmlns:a="http://schemas.openxmlformats.org/drawingml/2006/main" name="Загатване">
  <a:themeElements>
    <a:clrScheme name="Жълто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Загатване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246</Words>
  <Application>Microsoft Office PowerPoint</Application>
  <PresentationFormat>Широк екран</PresentationFormat>
  <Paragraphs>22</Paragraphs>
  <Slides>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Загатване</vt:lpstr>
      <vt:lpstr>Първа група Златна рибка– ДГ “Здравец“</vt:lpstr>
      <vt:lpstr>16.03.2020 -понеделник</vt:lpstr>
      <vt:lpstr>23.03.2020 - понеделник </vt:lpstr>
      <vt:lpstr>30.03.2020 - понеделник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Първа група Златна рибка– ДГ“Здравец“</dc:title>
  <dc:creator>Petia</dc:creator>
  <cp:lastModifiedBy>StaGe SimBo</cp:lastModifiedBy>
  <cp:revision>6</cp:revision>
  <dcterms:created xsi:type="dcterms:W3CDTF">2020-04-05T14:37:03Z</dcterms:created>
  <dcterms:modified xsi:type="dcterms:W3CDTF">2020-04-06T16:22:22Z</dcterms:modified>
</cp:coreProperties>
</file>