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7" r:id="rId5"/>
    <p:sldId id="276" r:id="rId6"/>
    <p:sldId id="27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B47-B92F-4CC2-899F-D179ACDDEBF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D9B8877-A291-4901-99AF-CA17D502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6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B47-B92F-4CC2-899F-D179ACDDEBF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9B8877-A291-4901-99AF-CA17D502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9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B47-B92F-4CC2-899F-D179ACDDEBF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9B8877-A291-4901-99AF-CA17D50284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3908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B47-B92F-4CC2-899F-D179ACDDEBF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9B8877-A291-4901-99AF-CA17D502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46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B47-B92F-4CC2-899F-D179ACDDEBF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9B8877-A291-4901-99AF-CA17D50284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4617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B47-B92F-4CC2-899F-D179ACDDEBF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9B8877-A291-4901-99AF-CA17D502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21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B47-B92F-4CC2-899F-D179ACDDEBF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8877-A291-4901-99AF-CA17D502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73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B47-B92F-4CC2-899F-D179ACDDEBF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8877-A291-4901-99AF-CA17D502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B47-B92F-4CC2-899F-D179ACDDEBF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8877-A291-4901-99AF-CA17D502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B47-B92F-4CC2-899F-D179ACDDEBF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9B8877-A291-4901-99AF-CA17D502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7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B47-B92F-4CC2-899F-D179ACDDEBF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9B8877-A291-4901-99AF-CA17D502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4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B47-B92F-4CC2-899F-D179ACDDEBF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9B8877-A291-4901-99AF-CA17D502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1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B47-B92F-4CC2-899F-D179ACDDEBF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8877-A291-4901-99AF-CA17D502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4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B47-B92F-4CC2-899F-D179ACDDEBF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8877-A291-4901-99AF-CA17D502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4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B47-B92F-4CC2-899F-D179ACDDEBF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8877-A291-4901-99AF-CA17D502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4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B47-B92F-4CC2-899F-D179ACDDEBF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9B8877-A291-4901-99AF-CA17D502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9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30B47-B92F-4CC2-899F-D179ACDDEBF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D9B8877-A291-4901-99AF-CA17D502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2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7B9FE01-972A-405C-9A92-6E6B1016CB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Първа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Златна</a:t>
            </a:r>
            <a:r>
              <a:rPr lang="ru-RU" dirty="0"/>
              <a:t> </a:t>
            </a:r>
            <a:r>
              <a:rPr lang="ru-RU" dirty="0" err="1"/>
              <a:t>рибка</a:t>
            </a:r>
            <a:r>
              <a:rPr lang="ru-RU" dirty="0"/>
              <a:t>– ДГ</a:t>
            </a:r>
            <a:r>
              <a:rPr lang="en-US" dirty="0"/>
              <a:t> </a:t>
            </a:r>
            <a:r>
              <a:rPr lang="ru-RU" dirty="0"/>
              <a:t>“</a:t>
            </a:r>
            <a:r>
              <a:rPr lang="ru-RU" dirty="0" err="1"/>
              <a:t>Здравец</a:t>
            </a:r>
            <a:r>
              <a:rPr lang="ru-RU" dirty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21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E8389F4-92C2-4C70-912E-462DFCAD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23.03.2020 - понеделник</a:t>
            </a:r>
            <a:endParaRPr lang="en-US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B219A70-D864-4217-9D9B-1E6841E12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8140" y="1264555"/>
            <a:ext cx="8915400" cy="3777622"/>
          </a:xfrm>
        </p:spPr>
        <p:txBody>
          <a:bodyPr/>
          <a:lstStyle/>
          <a:p>
            <a:r>
              <a:rPr lang="bg-BG" dirty="0"/>
              <a:t>От: г-жа Иванова</a:t>
            </a:r>
          </a:p>
          <a:p>
            <a:r>
              <a:rPr lang="bg-BG" dirty="0"/>
              <a:t>Образователно направление: Изобразително изкуство</a:t>
            </a:r>
            <a:br>
              <a:rPr lang="bg-BG" dirty="0"/>
            </a:br>
            <a:r>
              <a:rPr lang="bg-BG" dirty="0"/>
              <a:t>Тема: ,,Зайче"</a:t>
            </a:r>
            <a:br>
              <a:rPr lang="bg-BG" dirty="0"/>
            </a:br>
            <a:r>
              <a:rPr lang="bg-BG" dirty="0"/>
              <a:t>Необходими материали:</a:t>
            </a:r>
            <a:r>
              <a:rPr lang="en-US" dirty="0"/>
              <a:t> </a:t>
            </a:r>
            <a:r>
              <a:rPr lang="ru-RU" dirty="0" err="1"/>
              <a:t>ролки</a:t>
            </a:r>
            <a:r>
              <a:rPr lang="ru-RU" dirty="0"/>
              <a:t> от </a:t>
            </a:r>
            <a:r>
              <a:rPr lang="ru-RU" dirty="0" err="1"/>
              <a:t>тоалетна</a:t>
            </a:r>
            <a:r>
              <a:rPr lang="ru-RU" dirty="0"/>
              <a:t> хартия, цветни лист</a:t>
            </a:r>
            <a:r>
              <a:rPr lang="bg-BG" dirty="0"/>
              <a:t>я</a:t>
            </a:r>
            <a:r>
              <a:rPr lang="ru-RU" dirty="0"/>
              <a:t>, </a:t>
            </a:r>
            <a:r>
              <a:rPr lang="ru-RU" dirty="0" err="1"/>
              <a:t>флумастери</a:t>
            </a:r>
            <a:r>
              <a:rPr lang="ru-RU" dirty="0"/>
              <a:t> и </a:t>
            </a:r>
            <a:r>
              <a:rPr lang="ru-RU" dirty="0" err="1"/>
              <a:t>боички</a:t>
            </a:r>
            <a:endParaRPr lang="ru-RU" dirty="0"/>
          </a:p>
          <a:p>
            <a:r>
              <a:rPr lang="ru-RU" dirty="0"/>
              <a:t>Задача: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оцветява</a:t>
            </a:r>
            <a:r>
              <a:rPr lang="ru-RU" dirty="0"/>
              <a:t> и </a:t>
            </a:r>
            <a:r>
              <a:rPr lang="ru-RU" dirty="0" err="1"/>
              <a:t>украсява</a:t>
            </a:r>
            <a:r>
              <a:rPr lang="ru-RU" dirty="0"/>
              <a:t> с </a:t>
            </a:r>
            <a:r>
              <a:rPr lang="ru-RU" dirty="0" err="1"/>
              <a:t>достъпни</a:t>
            </a:r>
            <a:r>
              <a:rPr lang="ru-RU" dirty="0"/>
              <a:t> за </a:t>
            </a:r>
            <a:r>
              <a:rPr lang="ru-RU" dirty="0" err="1"/>
              <a:t>възрастта</a:t>
            </a:r>
            <a:r>
              <a:rPr lang="ru-RU" dirty="0"/>
              <a:t> </a:t>
            </a:r>
            <a:r>
              <a:rPr lang="ru-RU" dirty="0" err="1"/>
              <a:t>декоративни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. </a:t>
            </a:r>
            <a:br>
              <a:rPr lang="ru-RU" dirty="0"/>
            </a:br>
            <a:br>
              <a:rPr lang="bg-BG" dirty="0"/>
            </a:br>
            <a:endParaRPr lang="en-US" dirty="0"/>
          </a:p>
        </p:txBody>
      </p:sp>
      <p:pic>
        <p:nvPicPr>
          <p:cNvPr id="3076" name="Picture 4" descr="Изображението може да съдържа: 1 човек, изправен">
            <a:extLst>
              <a:ext uri="{FF2B5EF4-FFF2-40B4-BE49-F238E27FC236}">
                <a16:creationId xmlns:a16="http://schemas.microsoft.com/office/drawing/2014/main" id="{00925C28-5F38-404A-BBDB-FD6A39B51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445" y="3607620"/>
            <a:ext cx="2238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Изображението може да съдържа: 1 човек, изправен, дете, ивици и на закрито">
            <a:extLst>
              <a:ext uri="{FF2B5EF4-FFF2-40B4-BE49-F238E27FC236}">
                <a16:creationId xmlns:a16="http://schemas.microsoft.com/office/drawing/2014/main" id="{A4A3E6DE-377F-4276-BB76-FDCFF2702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1759681" cy="313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Изображението може да съдържа: 1 човек">
            <a:extLst>
              <a:ext uri="{FF2B5EF4-FFF2-40B4-BE49-F238E27FC236}">
                <a16:creationId xmlns:a16="http://schemas.microsoft.com/office/drawing/2014/main" id="{BAA47F31-1F20-4E34-816C-EFC63582D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08" y="3361960"/>
            <a:ext cx="2891917" cy="259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77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0A863A81-CF31-44A9-A476-C192834B8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971" y="4290648"/>
            <a:ext cx="2766277" cy="2114177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636FABD9-29A9-478F-AB47-A71647F69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210" y="481711"/>
            <a:ext cx="2484923" cy="3330855"/>
          </a:xfrm>
          <a:prstGeom prst="rect">
            <a:avLst/>
          </a:prstGeom>
        </p:spPr>
      </p:pic>
      <p:pic>
        <p:nvPicPr>
          <p:cNvPr id="4098" name="Picture 2" descr="Изображението може да съдържа: на закрито">
            <a:extLst>
              <a:ext uri="{FF2B5EF4-FFF2-40B4-BE49-F238E27FC236}">
                <a16:creationId xmlns:a16="http://schemas.microsoft.com/office/drawing/2014/main" id="{420FF75C-1AE1-4BD1-ACD7-1FD521754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710" y="3871381"/>
            <a:ext cx="3215055" cy="240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Изображението може да съдържа: един или повече хора, седнали хора и дете">
            <a:extLst>
              <a:ext uri="{FF2B5EF4-FFF2-40B4-BE49-F238E27FC236}">
                <a16:creationId xmlns:a16="http://schemas.microsoft.com/office/drawing/2014/main" id="{5708A95C-8BF6-4971-B281-5C27A5BDE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985" y="125661"/>
            <a:ext cx="2391505" cy="398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Изображението може да съдържа: един или повече хора, седнали хора и на закрито">
            <a:extLst>
              <a:ext uri="{FF2B5EF4-FFF2-40B4-BE49-F238E27FC236}">
                <a16:creationId xmlns:a16="http://schemas.microsoft.com/office/drawing/2014/main" id="{8ECE515B-7BC2-4658-A13F-594EFD1B0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23" y="297071"/>
            <a:ext cx="2495498" cy="333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33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80B8BCD-3D3A-49E0-B332-0CBC89C54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27.03.2020 - петък</a:t>
            </a:r>
            <a:endParaRPr lang="en-US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F31F87D-040E-42E8-975B-1E2C19352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8729" y="1395045"/>
            <a:ext cx="8915400" cy="3777622"/>
          </a:xfrm>
        </p:spPr>
        <p:txBody>
          <a:bodyPr/>
          <a:lstStyle/>
          <a:p>
            <a:r>
              <a:rPr lang="ru-RU" dirty="0"/>
              <a:t>От: г-жа Иванова</a:t>
            </a:r>
          </a:p>
          <a:p>
            <a:r>
              <a:rPr lang="ru-RU" dirty="0" err="1"/>
              <a:t>Образователно</a:t>
            </a:r>
            <a:r>
              <a:rPr lang="ru-RU" dirty="0"/>
              <a:t> направление: </a:t>
            </a:r>
            <a:r>
              <a:rPr lang="ru-RU" dirty="0" err="1"/>
              <a:t>Изобразително</a:t>
            </a:r>
            <a:r>
              <a:rPr lang="ru-RU" dirty="0"/>
              <a:t> </a:t>
            </a:r>
            <a:r>
              <a:rPr lang="ru-RU" dirty="0" err="1"/>
              <a:t>изкуство</a:t>
            </a:r>
            <a:r>
              <a:rPr lang="ru-RU" dirty="0"/>
              <a:t>🎨</a:t>
            </a:r>
            <a:br>
              <a:rPr lang="ru-RU" dirty="0"/>
            </a:br>
            <a:r>
              <a:rPr lang="bg-BG" dirty="0"/>
              <a:t>Тема : „Калинки“</a:t>
            </a:r>
            <a:br>
              <a:rPr lang="en-US" dirty="0"/>
            </a:br>
            <a:r>
              <a:rPr lang="ru-RU" dirty="0"/>
              <a:t>Задачи: </a:t>
            </a:r>
            <a:r>
              <a:rPr lang="ru-RU" dirty="0" err="1"/>
              <a:t>Проявява</a:t>
            </a:r>
            <a:r>
              <a:rPr lang="ru-RU" dirty="0"/>
              <a:t> композиционен </a:t>
            </a:r>
            <a:r>
              <a:rPr lang="ru-RU" dirty="0" err="1"/>
              <a:t>усет</a:t>
            </a:r>
            <a:r>
              <a:rPr lang="ru-RU" dirty="0"/>
              <a:t> и умение за </a:t>
            </a:r>
            <a:r>
              <a:rPr lang="ru-RU" dirty="0" err="1"/>
              <a:t>съчетаване</a:t>
            </a:r>
            <a:r>
              <a:rPr lang="ru-RU" dirty="0"/>
              <a:t> на </a:t>
            </a:r>
            <a:r>
              <a:rPr lang="ru-RU" dirty="0" err="1"/>
              <a:t>цветове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Необхоми</a:t>
            </a:r>
            <a:r>
              <a:rPr lang="ru-RU" dirty="0"/>
              <a:t> </a:t>
            </a:r>
            <a:r>
              <a:rPr lang="ru-RU" dirty="0" err="1"/>
              <a:t>материали</a:t>
            </a:r>
            <a:r>
              <a:rPr lang="ru-RU" dirty="0"/>
              <a:t>: </a:t>
            </a:r>
            <a:r>
              <a:rPr lang="ru-RU" dirty="0" err="1"/>
              <a:t>бял</a:t>
            </a:r>
            <a:r>
              <a:rPr lang="ru-RU" dirty="0"/>
              <a:t> и </a:t>
            </a:r>
            <a:r>
              <a:rPr lang="ru-RU" dirty="0" err="1"/>
              <a:t>цветен</a:t>
            </a:r>
            <a:r>
              <a:rPr lang="ru-RU" dirty="0"/>
              <a:t> лист, </a:t>
            </a:r>
            <a:r>
              <a:rPr lang="ru-RU" dirty="0" err="1"/>
              <a:t>боички</a:t>
            </a:r>
            <a:r>
              <a:rPr lang="ru-RU" dirty="0"/>
              <a:t>, </a:t>
            </a:r>
            <a:r>
              <a:rPr lang="ru-RU" dirty="0" err="1"/>
              <a:t>коркова</a:t>
            </a:r>
            <a:r>
              <a:rPr lang="ru-RU" dirty="0"/>
              <a:t> тапа.</a:t>
            </a:r>
            <a:br>
              <a:rPr lang="ru-RU" dirty="0"/>
            </a:br>
            <a:endParaRPr lang="en-US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ADB562CA-A031-465A-92EC-07D2D09A3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922" y="3335581"/>
            <a:ext cx="2247900" cy="3000375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206E17C1-833A-4669-9DBB-6865FB0FD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397" y="3643312"/>
            <a:ext cx="2238375" cy="3000375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47AE0A32-2155-43DD-A1F8-DF21DF2D9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242" y="3361959"/>
            <a:ext cx="2238375" cy="3000375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2050A0AA-289A-4007-86F7-F30E4D5BB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7858" y="3608142"/>
            <a:ext cx="16954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9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7249606-0513-460D-BFC8-FB1C006F1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</a:t>
            </a:r>
            <a:r>
              <a:rPr lang="bg-BG" dirty="0"/>
              <a:t>.</a:t>
            </a:r>
            <a:r>
              <a:rPr lang="en-US" dirty="0"/>
              <a:t>03</a:t>
            </a:r>
            <a:r>
              <a:rPr lang="bg-BG" dirty="0"/>
              <a:t>.</a:t>
            </a:r>
            <a:r>
              <a:rPr lang="en-US" dirty="0"/>
              <a:t>2020 -</a:t>
            </a:r>
            <a:r>
              <a:rPr lang="bg-BG" dirty="0"/>
              <a:t> понеделник</a:t>
            </a:r>
            <a:r>
              <a:rPr lang="en-US" dirty="0"/>
              <a:t> 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C93CEC3-4A65-427B-BEBD-06A920245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98329"/>
            <a:ext cx="8915400" cy="3777622"/>
          </a:xfrm>
        </p:spPr>
        <p:txBody>
          <a:bodyPr/>
          <a:lstStyle/>
          <a:p>
            <a:r>
              <a:rPr lang="ru-RU" dirty="0"/>
              <a:t>От: г-жа </a:t>
            </a:r>
            <a:r>
              <a:rPr lang="ru-RU" dirty="0" err="1"/>
              <a:t>Карабинова</a:t>
            </a:r>
            <a:endParaRPr lang="ru-RU" dirty="0"/>
          </a:p>
          <a:p>
            <a:r>
              <a:rPr lang="ru-RU" dirty="0"/>
              <a:t>ОН: </a:t>
            </a:r>
            <a:r>
              <a:rPr lang="ru-RU" dirty="0" err="1"/>
              <a:t>Изобразително</a:t>
            </a:r>
            <a:r>
              <a:rPr lang="ru-RU" dirty="0"/>
              <a:t> </a:t>
            </a:r>
            <a:r>
              <a:rPr lang="ru-RU" dirty="0" err="1"/>
              <a:t>изкуство</a:t>
            </a:r>
            <a:endParaRPr lang="ru-RU" dirty="0"/>
          </a:p>
          <a:p>
            <a:r>
              <a:rPr lang="ru-RU" dirty="0"/>
              <a:t>Тема: </a:t>
            </a:r>
            <a:r>
              <a:rPr lang="ru-RU" dirty="0" err="1"/>
              <a:t>Разлистено</a:t>
            </a:r>
            <a:r>
              <a:rPr lang="ru-RU" dirty="0"/>
              <a:t> </a:t>
            </a:r>
            <a:r>
              <a:rPr lang="ru-RU" dirty="0" err="1"/>
              <a:t>дърво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Материали</a:t>
            </a:r>
            <a:r>
              <a:rPr lang="ru-RU" dirty="0"/>
              <a:t>: по </a:t>
            </a:r>
            <a:r>
              <a:rPr lang="ru-RU" dirty="0" err="1"/>
              <a:t>избор</a:t>
            </a:r>
            <a:r>
              <a:rPr lang="ru-RU" dirty="0"/>
              <a:t> (</a:t>
            </a:r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използвате</a:t>
            </a:r>
            <a:r>
              <a:rPr lang="ru-RU" dirty="0"/>
              <a:t> бои </a:t>
            </a:r>
            <a:r>
              <a:rPr lang="ru-RU" dirty="0" err="1"/>
              <a:t>може</a:t>
            </a:r>
            <a:r>
              <a:rPr lang="ru-RU" dirty="0"/>
              <a:t> с </a:t>
            </a:r>
            <a:r>
              <a:rPr lang="ru-RU" dirty="0" err="1"/>
              <a:t>отпечатък</a:t>
            </a:r>
            <a:r>
              <a:rPr lang="ru-RU" dirty="0"/>
              <a:t> от </a:t>
            </a:r>
            <a:r>
              <a:rPr lang="ru-RU" dirty="0" err="1"/>
              <a:t>пръстчето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Задача: </a:t>
            </a:r>
            <a:r>
              <a:rPr lang="ru-RU" dirty="0" err="1"/>
              <a:t>Изразява</a:t>
            </a:r>
            <a:r>
              <a:rPr lang="ru-RU" dirty="0"/>
              <a:t> </a:t>
            </a:r>
            <a:r>
              <a:rPr lang="ru-RU" dirty="0" err="1"/>
              <a:t>диференцираните</a:t>
            </a:r>
            <a:r>
              <a:rPr lang="ru-RU" dirty="0"/>
              <a:t> си </a:t>
            </a:r>
            <a:r>
              <a:rPr lang="ru-RU" dirty="0" err="1"/>
              <a:t>представи</a:t>
            </a:r>
            <a:r>
              <a:rPr lang="ru-RU" dirty="0"/>
              <a:t> за </a:t>
            </a:r>
            <a:r>
              <a:rPr lang="ru-RU" dirty="0" err="1"/>
              <a:t>различните</a:t>
            </a:r>
            <a:r>
              <a:rPr lang="ru-RU" dirty="0"/>
              <a:t> по конструкция и </a:t>
            </a:r>
            <a:r>
              <a:rPr lang="ru-RU" dirty="0" err="1"/>
              <a:t>цвят</a:t>
            </a:r>
            <a:r>
              <a:rPr lang="ru-RU" dirty="0"/>
              <a:t> </a:t>
            </a:r>
            <a:r>
              <a:rPr lang="ru-RU" dirty="0" err="1"/>
              <a:t>разлистени</a:t>
            </a:r>
            <a:r>
              <a:rPr lang="ru-RU" dirty="0"/>
              <a:t> </a:t>
            </a:r>
            <a:r>
              <a:rPr lang="ru-RU" dirty="0" err="1"/>
              <a:t>дървета</a:t>
            </a:r>
            <a:r>
              <a:rPr lang="ru-RU" dirty="0"/>
              <a:t>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730DFCF7-8BEB-44FA-A6BA-0C2731233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640" y="3745524"/>
            <a:ext cx="2067786" cy="2927838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1930A576-F6FF-4E99-A068-17DEA2087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379" y="3819599"/>
            <a:ext cx="2067785" cy="275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0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1882167-CDDE-4B4D-8250-DB9CF1C59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03.04.2020 - петък</a:t>
            </a:r>
            <a:endParaRPr lang="en-US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6E3C6AF-A5EB-414A-BC57-3D7D94837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8343" y="1264554"/>
            <a:ext cx="6607542" cy="506590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От: г-жа Иванова</a:t>
            </a:r>
          </a:p>
          <a:p>
            <a:r>
              <a:rPr lang="ru-RU" dirty="0" err="1"/>
              <a:t>Образователно</a:t>
            </a:r>
            <a:r>
              <a:rPr lang="ru-RU" dirty="0"/>
              <a:t> направление: </a:t>
            </a:r>
            <a:r>
              <a:rPr lang="ru-RU" dirty="0" err="1"/>
              <a:t>Изобразително</a:t>
            </a:r>
            <a:r>
              <a:rPr lang="ru-RU" dirty="0"/>
              <a:t> </a:t>
            </a:r>
            <a:r>
              <a:rPr lang="ru-RU" dirty="0" err="1"/>
              <a:t>изкуство</a:t>
            </a:r>
            <a:endParaRPr lang="ru-RU" dirty="0"/>
          </a:p>
          <a:p>
            <a:r>
              <a:rPr lang="ru-RU" dirty="0"/>
              <a:t>Тема: </a:t>
            </a:r>
            <a:r>
              <a:rPr lang="bg-BG" dirty="0"/>
              <a:t>„</a:t>
            </a:r>
            <a:r>
              <a:rPr lang="ru-RU" dirty="0" err="1"/>
              <a:t>Пролетни</a:t>
            </a:r>
            <a:r>
              <a:rPr lang="ru-RU" dirty="0"/>
              <a:t> цветя"</a:t>
            </a:r>
          </a:p>
          <a:p>
            <a:pPr marL="0" indent="0">
              <a:buNone/>
            </a:pPr>
            <a:r>
              <a:rPr lang="ru-RU" dirty="0"/>
              <a:t>Задачи:</a:t>
            </a:r>
          </a:p>
          <a:p>
            <a:pPr marL="0" indent="0">
              <a:buNone/>
            </a:pPr>
            <a:r>
              <a:rPr lang="ru-RU" dirty="0" err="1"/>
              <a:t>Използва</a:t>
            </a:r>
            <a:r>
              <a:rPr lang="ru-RU" dirty="0"/>
              <a:t> </a:t>
            </a:r>
            <a:r>
              <a:rPr lang="ru-RU" dirty="0" err="1"/>
              <a:t>цветовете</a:t>
            </a:r>
            <a:r>
              <a:rPr lang="ru-RU" dirty="0"/>
              <a:t> за </a:t>
            </a:r>
            <a:r>
              <a:rPr lang="ru-RU" dirty="0" err="1"/>
              <a:t>предаване</a:t>
            </a:r>
            <a:r>
              <a:rPr lang="ru-RU" dirty="0"/>
              <a:t> на </a:t>
            </a:r>
            <a:r>
              <a:rPr lang="ru-RU" dirty="0" err="1"/>
              <a:t>пролетно</a:t>
            </a:r>
            <a:r>
              <a:rPr lang="ru-RU" dirty="0"/>
              <a:t> настроение.</a:t>
            </a:r>
          </a:p>
          <a:p>
            <a:pPr marL="0" indent="0">
              <a:buNone/>
            </a:pP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представа</a:t>
            </a:r>
            <a:r>
              <a:rPr lang="ru-RU" dirty="0"/>
              <a:t> за работа с </a:t>
            </a:r>
            <a:r>
              <a:rPr lang="ru-RU" dirty="0" err="1"/>
              <a:t>природни</a:t>
            </a:r>
            <a:r>
              <a:rPr lang="ru-RU" dirty="0"/>
              <a:t> </a:t>
            </a:r>
            <a:r>
              <a:rPr lang="ru-RU" dirty="0" err="1"/>
              <a:t>материали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Необходими</a:t>
            </a:r>
            <a:r>
              <a:rPr lang="ru-RU" dirty="0"/>
              <a:t> </a:t>
            </a:r>
            <a:r>
              <a:rPr lang="ru-RU" dirty="0" err="1"/>
              <a:t>материали</a:t>
            </a:r>
            <a:r>
              <a:rPr lang="ru-RU" dirty="0"/>
              <a:t>: </a:t>
            </a:r>
            <a:r>
              <a:rPr lang="ru-RU" dirty="0" err="1"/>
              <a:t>бял</a:t>
            </a:r>
            <a:r>
              <a:rPr lang="ru-RU" dirty="0"/>
              <a:t> или </a:t>
            </a:r>
            <a:r>
              <a:rPr lang="ru-RU" dirty="0" err="1"/>
              <a:t>цветен</a:t>
            </a:r>
            <a:r>
              <a:rPr lang="ru-RU" dirty="0"/>
              <a:t> лист, </a:t>
            </a:r>
            <a:r>
              <a:rPr lang="ru-RU" dirty="0" err="1"/>
              <a:t>боички</a:t>
            </a:r>
            <a:r>
              <a:rPr lang="ru-RU" dirty="0"/>
              <a:t> и </a:t>
            </a:r>
            <a:r>
              <a:rPr lang="ru-RU" dirty="0" err="1"/>
              <a:t>картоф</a:t>
            </a:r>
            <a:r>
              <a:rPr lang="ru-RU" dirty="0"/>
              <a:t> за </a:t>
            </a:r>
            <a:r>
              <a:rPr lang="ru-RU" dirty="0" err="1"/>
              <a:t>печат</a:t>
            </a:r>
            <a:r>
              <a:rPr lang="ru-RU" dirty="0"/>
              <a:t>(</a:t>
            </a:r>
            <a:r>
              <a:rPr lang="ru-RU" dirty="0" err="1"/>
              <a:t>щампа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природата</a:t>
            </a:r>
            <a:r>
              <a:rPr lang="ru-RU" dirty="0"/>
              <a:t> се </a:t>
            </a:r>
            <a:r>
              <a:rPr lang="ru-RU" dirty="0" err="1"/>
              <a:t>оказва</a:t>
            </a:r>
            <a:r>
              <a:rPr lang="ru-RU" dirty="0"/>
              <a:t>, че </a:t>
            </a:r>
            <a:r>
              <a:rPr lang="ru-RU" dirty="0" err="1"/>
              <a:t>има</a:t>
            </a:r>
            <a:r>
              <a:rPr lang="ru-RU" dirty="0"/>
              <a:t> много </a:t>
            </a:r>
            <a:r>
              <a:rPr lang="ru-RU" dirty="0" err="1"/>
              <a:t>готови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използваме</a:t>
            </a:r>
            <a:r>
              <a:rPr lang="ru-RU" dirty="0"/>
              <a:t>, за да </a:t>
            </a:r>
            <a:r>
              <a:rPr lang="ru-RU" dirty="0" err="1"/>
              <a:t>пресъздадем</a:t>
            </a:r>
            <a:r>
              <a:rPr lang="ru-RU" dirty="0"/>
              <a:t> даден </a:t>
            </a:r>
            <a:r>
              <a:rPr lang="ru-RU" dirty="0" err="1"/>
              <a:t>елемент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1. </a:t>
            </a:r>
            <a:r>
              <a:rPr lang="ru-RU" dirty="0" err="1"/>
              <a:t>Използваме</a:t>
            </a:r>
            <a:r>
              <a:rPr lang="ru-RU" dirty="0"/>
              <a:t> две половинки на </a:t>
            </a:r>
            <a:r>
              <a:rPr lang="ru-RU" dirty="0" err="1"/>
              <a:t>картоф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Нанасяте</a:t>
            </a:r>
            <a:r>
              <a:rPr lang="ru-RU" dirty="0"/>
              <a:t> боя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картофа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3. След </a:t>
            </a:r>
            <a:r>
              <a:rPr lang="ru-RU" dirty="0" err="1"/>
              <a:t>всеки</a:t>
            </a:r>
            <a:r>
              <a:rPr lang="ru-RU" dirty="0"/>
              <a:t> </a:t>
            </a:r>
            <a:r>
              <a:rPr lang="ru-RU" dirty="0" err="1"/>
              <a:t>печат</a:t>
            </a:r>
            <a:r>
              <a:rPr lang="ru-RU" dirty="0"/>
              <a:t> </a:t>
            </a:r>
            <a:r>
              <a:rPr lang="ru-RU" dirty="0" err="1"/>
              <a:t>добавяте</a:t>
            </a:r>
            <a:r>
              <a:rPr lang="ru-RU" dirty="0"/>
              <a:t> нов слой боя, за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цветята</a:t>
            </a:r>
            <a:r>
              <a:rPr lang="ru-RU" dirty="0"/>
              <a:t> ярки и </a:t>
            </a:r>
            <a:r>
              <a:rPr lang="ru-RU" dirty="0" err="1"/>
              <a:t>красиви</a:t>
            </a:r>
            <a:r>
              <a:rPr lang="ru-RU" dirty="0"/>
              <a:t>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B191AC2B-AAEC-4E93-9A76-544330EE9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952" y="703239"/>
            <a:ext cx="1469781" cy="2665535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337DF1C8-8C6D-4E8A-8E4B-D7F60DB35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657" y="3797507"/>
            <a:ext cx="1766521" cy="176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58720"/>
      </p:ext>
    </p:extLst>
  </p:cSld>
  <p:clrMapOvr>
    <a:masterClrMapping/>
  </p:clrMapOvr>
</p:sld>
</file>

<file path=ppt/theme/theme1.xml><?xml version="1.0" encoding="utf-8"?>
<a:theme xmlns:a="http://schemas.openxmlformats.org/drawingml/2006/main" name="Загатване">
  <a:themeElements>
    <a:clrScheme name="Жълто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Загатване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Загатване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</TotalTime>
  <Words>261</Words>
  <Application>Microsoft Office PowerPoint</Application>
  <PresentationFormat>Широк екран</PresentationFormat>
  <Paragraphs>26</Paragraphs>
  <Slides>6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Загатване</vt:lpstr>
      <vt:lpstr>Първа група Златна рибка– ДГ “Здравец“</vt:lpstr>
      <vt:lpstr>23.03.2020 - понеделник</vt:lpstr>
      <vt:lpstr>Презентация на PowerPoint</vt:lpstr>
      <vt:lpstr>27.03.2020 - петък</vt:lpstr>
      <vt:lpstr>30.03.2020 - понеделник </vt:lpstr>
      <vt:lpstr>03.04.2020 - петък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Първа група Златна рибка– ДГ“Здравец“</dc:title>
  <dc:creator>Petia</dc:creator>
  <cp:lastModifiedBy>StaGe SimBo</cp:lastModifiedBy>
  <cp:revision>5</cp:revision>
  <dcterms:created xsi:type="dcterms:W3CDTF">2020-04-05T15:38:24Z</dcterms:created>
  <dcterms:modified xsi:type="dcterms:W3CDTF">2020-04-06T16:06:22Z</dcterms:modified>
</cp:coreProperties>
</file>