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5" r:id="rId6"/>
    <p:sldId id="259" r:id="rId7"/>
    <p:sldId id="266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18" autoAdjust="0"/>
  </p:normalViewPr>
  <p:slideViewPr>
    <p:cSldViewPr snapToGrid="0">
      <p:cViewPr varScale="1">
        <p:scale>
          <a:sx n="56" d="100"/>
          <a:sy n="56" d="100"/>
        </p:scale>
        <p:origin x="12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F87B-5E25-4DE1-A0DE-CD7CDB370BD6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F378-5F12-4AFC-A67C-F89C109DC5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83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F378-5F12-4AFC-A67C-F89C109DC555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907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27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63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00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33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567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954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074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5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828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1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24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B2D2C8-4F7E-4DFB-AA5F-A0E06289CF1F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4FFD834-1984-4160-B5F2-544CA51CC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081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Дг „Веселушко“</a:t>
            </a:r>
            <a:br>
              <a:rPr lang="bg-BG" dirty="0" smtClean="0"/>
            </a:br>
            <a:r>
              <a:rPr lang="bg-BG" dirty="0" smtClean="0"/>
              <a:t>пг „делфинчета“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31.03.2020 г.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18924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0" y="2171700"/>
            <a:ext cx="12024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dirty="0" smtClean="0"/>
              <a:t>ЗАЕДНО ЩЕ СЕ СПРАВИМ С ИГРИ И ЗАБАВЛЕНИЯ ОТ ДОМА! </a:t>
            </a:r>
          </a:p>
          <a:p>
            <a:r>
              <a:rPr lang="bg-BG" sz="5400" dirty="0" smtClean="0"/>
              <a:t>ЖЕЛАЯ ВИ ПРЕКРАСЕН ДЕН !</a:t>
            </a:r>
          </a:p>
          <a:p>
            <a:r>
              <a:rPr lang="bg-BG" sz="5400" smtClean="0"/>
              <a:t>г-жа В</a:t>
            </a:r>
            <a:r>
              <a:rPr lang="bg-BG" sz="5400" dirty="0" smtClean="0"/>
              <a:t>. Мончева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7263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   Д Н Е В Е Н    Р Е Ж И М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400" b="1" dirty="0" smtClean="0"/>
              <a:t>ПРЕДИ ОБЯД</a:t>
            </a:r>
          </a:p>
          <a:p>
            <a:pPr marL="0" indent="0">
              <a:buNone/>
            </a:pPr>
            <a:r>
              <a:rPr lang="bg-BG" sz="2400" dirty="0" smtClean="0"/>
              <a:t>УТРИННО РАЗДВИЖВАНЕ</a:t>
            </a:r>
          </a:p>
          <a:p>
            <a:pPr marL="0" indent="0">
              <a:buNone/>
            </a:pPr>
            <a:r>
              <a:rPr lang="bg-BG" sz="2400" dirty="0" smtClean="0"/>
              <a:t>ОН МАТЕМАТИКА </a:t>
            </a:r>
          </a:p>
          <a:p>
            <a:pPr marL="0" indent="0">
              <a:buNone/>
            </a:pPr>
            <a:r>
              <a:rPr lang="bg-BG" sz="2400" dirty="0" smtClean="0"/>
              <a:t>ОН ИЗОБРАЗИТЕЛНО ИЗКУСТВО</a:t>
            </a:r>
          </a:p>
          <a:p>
            <a:pPr marL="0" indent="0">
              <a:buNone/>
            </a:pPr>
            <a:r>
              <a:rPr lang="bg-BG" sz="2400" b="1" dirty="0" smtClean="0"/>
              <a:t>СЛЕДОБЕД </a:t>
            </a:r>
          </a:p>
          <a:p>
            <a:pPr marL="0" indent="0">
              <a:buNone/>
            </a:pPr>
            <a:r>
              <a:rPr lang="bg-BG" sz="2400" dirty="0" smtClean="0"/>
              <a:t> ОН БЕЛ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Предлагам ви да изпълним поредицата от движения, познати  ви като поздрав към слънцето.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7769"/>
          <a:stretch>
            <a:fillRect/>
          </a:stretch>
        </p:blipFill>
        <p:spPr>
          <a:xfrm>
            <a:off x="1202919" y="1856509"/>
            <a:ext cx="9784080" cy="5001491"/>
          </a:xfrm>
        </p:spPr>
      </p:pic>
    </p:spTree>
    <p:extLst>
      <p:ext uri="{BB962C8B-B14F-4D97-AF65-F5344CB8AC3E}">
        <p14:creationId xmlns:p14="http://schemas.microsoft.com/office/powerpoint/2010/main" val="207168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ОН МАТЕМАТИКА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02919" y="2147486"/>
            <a:ext cx="2314575" cy="411480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517494" y="1792936"/>
            <a:ext cx="8473223" cy="5065064"/>
          </a:xfrm>
        </p:spPr>
        <p:txBody>
          <a:bodyPr>
            <a:noAutofit/>
          </a:bodyPr>
          <a:lstStyle/>
          <a:p>
            <a:r>
              <a:rPr lang="bg-BG" sz="3600" b="1" dirty="0" smtClean="0"/>
              <a:t>ТЕМА</a:t>
            </a:r>
            <a:r>
              <a:rPr lang="bg-BG" sz="3600" dirty="0" smtClean="0"/>
              <a:t>: „НА МОРСКОТО ДЪНО“ – стр. 32</a:t>
            </a:r>
          </a:p>
          <a:p>
            <a:r>
              <a:rPr lang="bg-BG" sz="3600" dirty="0" smtClean="0"/>
              <a:t>Детето брои и свързва количества със съответните цифри.</a:t>
            </a:r>
          </a:p>
          <a:p>
            <a:r>
              <a:rPr lang="bg-BG" sz="3600" b="1" dirty="0" smtClean="0"/>
              <a:t>ЗАДАЧИ: </a:t>
            </a:r>
          </a:p>
          <a:p>
            <a:r>
              <a:rPr lang="bg-BG" sz="3600" dirty="0" smtClean="0"/>
              <a:t>1. Да брои поредно. Да се ориентира в двумерното пространство – лабиринт.</a:t>
            </a:r>
          </a:p>
          <a:p>
            <a:r>
              <a:rPr lang="bg-BG" sz="3600" b="1" dirty="0" smtClean="0"/>
              <a:t>2. </a:t>
            </a:r>
            <a:r>
              <a:rPr lang="bg-BG" sz="3600" dirty="0" smtClean="0"/>
              <a:t>Да прибавя и отнема с 1 и 2  в кръга на числата до 10.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13358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7586" y="284176"/>
            <a:ext cx="11956210" cy="1508760"/>
          </a:xfrm>
        </p:spPr>
        <p:txBody>
          <a:bodyPr/>
          <a:lstStyle/>
          <a:p>
            <a:r>
              <a:rPr lang="bg-BG" dirty="0" smtClean="0"/>
              <a:t>броилка с мозайка, копчета или бобчета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9562" y="2011680"/>
            <a:ext cx="11812437" cy="4583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dirty="0" smtClean="0"/>
              <a:t>Викна мравка на гощавка </a:t>
            </a:r>
            <a:r>
              <a:rPr lang="bg-BG" sz="3600" b="1" dirty="0" smtClean="0"/>
              <a:t> 1 </a:t>
            </a:r>
            <a:r>
              <a:rPr lang="bg-BG" sz="3600" dirty="0" smtClean="0"/>
              <a:t>комар с китара, </a:t>
            </a:r>
            <a:r>
              <a:rPr lang="bg-BG" sz="3600" b="1" dirty="0" smtClean="0"/>
              <a:t>2</a:t>
            </a:r>
            <a:r>
              <a:rPr lang="bg-BG" sz="3600" dirty="0" smtClean="0"/>
              <a:t> жабока от барата, 3 калинки с перелинки, 4 красиви  чинки, 5 врабчета, 6 щурчета, 7 тромави мечета, 8 свраки бърборани, 9 пуйки ,10 врани, па ги хубаво нахрани.  </a:t>
            </a:r>
          </a:p>
          <a:p>
            <a:pPr marL="0" indent="0">
              <a:buNone/>
            </a:pPr>
            <a:r>
              <a:rPr lang="bg-BG" sz="3600" dirty="0" smtClean="0"/>
              <a:t>Докато казвате римушката, детето  подрежда различните групи и накрая коментирате кои са най-много, най-малко, кой е първият поканен гост, вторият, третият</a:t>
            </a:r>
            <a:r>
              <a:rPr lang="bg-BG" sz="3200" dirty="0" smtClean="0"/>
              <a:t>…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06372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Он</a:t>
            </a:r>
            <a:r>
              <a:rPr lang="bg-BG" dirty="0" smtClean="0"/>
              <a:t> изобразително изкуство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4262" y="2147486"/>
            <a:ext cx="2314987" cy="411480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131126" y="1915064"/>
            <a:ext cx="8700655" cy="4942936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ТЕМА: ТУРИСТИ </a:t>
            </a:r>
          </a:p>
          <a:p>
            <a:r>
              <a:rPr lang="bg-BG" sz="2400" dirty="0" smtClean="0"/>
              <a:t>Обогатяване на знаковата грамотност</a:t>
            </a:r>
          </a:p>
          <a:p>
            <a:r>
              <a:rPr lang="bg-BG" sz="2400" b="1" dirty="0" smtClean="0"/>
              <a:t>ЗАДАЧИ: </a:t>
            </a:r>
            <a:endParaRPr lang="bg-BG" sz="2400" dirty="0"/>
          </a:p>
          <a:p>
            <a:r>
              <a:rPr lang="bg-BG" sz="2400" dirty="0" smtClean="0"/>
              <a:t>1. Самостоятелно да се ориентира във визуално информативна среда.</a:t>
            </a:r>
          </a:p>
          <a:p>
            <a:r>
              <a:rPr lang="bg-BG" sz="2400" b="1" dirty="0" smtClean="0"/>
              <a:t>2. </a:t>
            </a:r>
            <a:r>
              <a:rPr lang="bg-BG" sz="2400" dirty="0" smtClean="0"/>
              <a:t>Да се обогатят представите за разновидностите от знаци в конкретна обстановка.</a:t>
            </a:r>
          </a:p>
          <a:p>
            <a:r>
              <a:rPr lang="bg-BG" sz="2400" b="1" dirty="0" smtClean="0"/>
              <a:t>3. </a:t>
            </a:r>
            <a:r>
              <a:rPr lang="bg-BG" sz="2400" dirty="0" smtClean="0"/>
              <a:t>Да се развие въображението и образно-логическото мислене у децата.</a:t>
            </a:r>
          </a:p>
        </p:txBody>
      </p:sp>
    </p:spTree>
    <p:extLst>
      <p:ext uri="{BB962C8B-B14F-4D97-AF65-F5344CB8AC3E}">
        <p14:creationId xmlns:p14="http://schemas.microsoft.com/office/powerpoint/2010/main" val="35661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324" y="2259492"/>
            <a:ext cx="7643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Делфинчетата природата обичат,</a:t>
            </a:r>
          </a:p>
          <a:p>
            <a:r>
              <a:rPr lang="ru-RU" sz="2800" dirty="0"/>
              <a:t>край морето и в планината на воля ще тичат.</a:t>
            </a:r>
          </a:p>
          <a:p>
            <a:r>
              <a:rPr lang="ru-RU" sz="2800" dirty="0"/>
              <a:t>Гората ще пазят от пожар,</a:t>
            </a:r>
          </a:p>
          <a:p>
            <a:r>
              <a:rPr lang="ru-RU" sz="2800" dirty="0"/>
              <a:t>въздухът чист от нея е дар!</a:t>
            </a:r>
          </a:p>
        </p:txBody>
      </p:sp>
    </p:spTree>
    <p:extLst>
      <p:ext uri="{BB962C8B-B14F-4D97-AF65-F5344CB8AC3E}">
        <p14:creationId xmlns:p14="http://schemas.microsoft.com/office/powerpoint/2010/main" val="282996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887104" y="1187356"/>
            <a:ext cx="9457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Проведете разговор с децата за любимите места за отдих на семейството. Насочете разговора към планината – особености на обстановката, необходимост от специфично оборудване, спазване на правила. Необходимост от познаване на знаци и маркировка за безопасно пребиваване в планината. Разгледайте и обяснете знаците и важността от следване им за опазване живота на гората и животинските видове в нея.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852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Следобед </a:t>
            </a:r>
            <a:br>
              <a:rPr lang="bg-BG" dirty="0" smtClean="0"/>
            </a:br>
            <a:r>
              <a:rPr lang="bg-BG" b="1" dirty="0" err="1" smtClean="0"/>
              <a:t>Он</a:t>
            </a:r>
            <a:r>
              <a:rPr lang="bg-BG" b="1" dirty="0" smtClean="0"/>
              <a:t> бел</a:t>
            </a:r>
            <a:endParaRPr lang="bg-BG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3885" b="6231"/>
          <a:stretch/>
        </p:blipFill>
        <p:spPr>
          <a:xfrm>
            <a:off x="353601" y="1823598"/>
            <a:ext cx="3940057" cy="495568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293658" y="1823598"/>
            <a:ext cx="7898342" cy="495568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Тема: На излет</a:t>
            </a:r>
          </a:p>
          <a:p>
            <a:r>
              <a:rPr lang="bg-BG" sz="2800" dirty="0" smtClean="0"/>
              <a:t>Възприемане на литературно произведение.</a:t>
            </a:r>
          </a:p>
          <a:p>
            <a:r>
              <a:rPr lang="bg-BG" sz="2800" dirty="0" smtClean="0"/>
              <a:t>Задачи: </a:t>
            </a:r>
          </a:p>
          <a:p>
            <a:r>
              <a:rPr lang="bg-BG" sz="2800" dirty="0" smtClean="0"/>
              <a:t>1. Възприемане на римувана и ритмувана проза.</a:t>
            </a:r>
          </a:p>
          <a:p>
            <a:r>
              <a:rPr lang="bg-BG" sz="2800" dirty="0" smtClean="0"/>
              <a:t>2. Затвърдяване на умения за участие в беседа - герои, настроение, съотнасяне към личен опит и преживявания.</a:t>
            </a:r>
          </a:p>
          <a:p>
            <a:r>
              <a:rPr lang="bg-BG" sz="2800" dirty="0" smtClean="0"/>
              <a:t>3. </a:t>
            </a:r>
            <a:r>
              <a:rPr lang="bg-BG" sz="2800" dirty="0"/>
              <a:t>У</a:t>
            </a:r>
            <a:r>
              <a:rPr lang="bg-BG" sz="2800" dirty="0" smtClean="0"/>
              <a:t>съвършенстване на представите за понятията писмо, поздрав, изложение, завършек.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0843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 ленти">
  <a:themeElements>
    <a:clrScheme name="На ленти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На ленти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 лен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TM03090430[[fn=На ленти]]</Template>
  <TotalTime>113</TotalTime>
  <Words>402</Words>
  <Application>Microsoft Office PowerPoint</Application>
  <PresentationFormat>Widescreen</PresentationFormat>
  <Paragraphs>42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</vt:lpstr>
      <vt:lpstr>На ленти</vt:lpstr>
      <vt:lpstr>Дг „Веселушко“ пг „делфинчета“</vt:lpstr>
      <vt:lpstr>                   Д Н Е В Е Н    Р Е Ж И М </vt:lpstr>
      <vt:lpstr>Предлагам ви да изпълним поредицата от движения, познати  ви като поздрав към слънцето.</vt:lpstr>
      <vt:lpstr>ОН МАТЕМАТИКА</vt:lpstr>
      <vt:lpstr>броилка с мозайка, копчета или бобчета</vt:lpstr>
      <vt:lpstr>Он изобразително изкуство</vt:lpstr>
      <vt:lpstr>PowerPoint Presentation</vt:lpstr>
      <vt:lpstr>PowerPoint Presentation</vt:lpstr>
      <vt:lpstr>Следобед  Он бел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31.03.2020г. вторник</dc:title>
  <dc:creator>Веселка Мончева</dc:creator>
  <cp:lastModifiedBy>Mariya</cp:lastModifiedBy>
  <cp:revision>17</cp:revision>
  <dcterms:created xsi:type="dcterms:W3CDTF">2020-03-30T07:01:36Z</dcterms:created>
  <dcterms:modified xsi:type="dcterms:W3CDTF">2020-04-02T13:22:47Z</dcterms:modified>
</cp:coreProperties>
</file>