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1" r:id="rId5"/>
    <p:sldId id="259" r:id="rId6"/>
    <p:sldId id="263" r:id="rId7"/>
    <p:sldId id="264" r:id="rId8"/>
    <p:sldId id="265" r:id="rId9"/>
    <p:sldId id="260" r:id="rId10"/>
    <p:sldId id="268" r:id="rId1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36" d="100"/>
          <a:sy n="36" d="100"/>
        </p:scale>
        <p:origin x="56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60B1-00FB-4A10-BFFA-6E04E8DB6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6B03C-413F-49C5-A031-B2D1E047B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3B3D-AD8C-428D-99DB-AB4A4BDA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5A082-2530-4803-8B74-1D1347B4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057AA-1DF1-4651-9140-7B93ED22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081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7387-93FC-4440-94F9-B6ADD9694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F849E-F8BC-40E1-9EA3-B477EABEC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47D0-A850-4959-92F0-6BC6B96E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3A548-EFE5-4AE9-9688-0FF841AD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50B-5C10-410F-91E6-A1AD7D6E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1083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655F3-81EF-4A6B-B8A8-F4EF689D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EE0AC-FE2A-40AF-A228-08C39B979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FEFA8-66AF-4C66-80A2-D8127F0C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05594-82EF-4AB2-ABB1-C31C03CE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E1AAF-43EB-4264-82EC-8FF5B9DD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8887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4BEE-6881-4E61-952E-7F904A7B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12CC1-5831-408D-90CE-A6D3CE7A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7B959-24C5-4EEF-A573-D9669291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6E6ED-5C57-4B0D-8A75-24CC5D1F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6E47B-B692-48A5-89BB-04E946CD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9370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5197-2A27-4A34-80FA-D6401E4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1D38E-A75E-4938-A600-2D7E58ECA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81B37-EA28-4EAC-96B6-42299717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89CB1-620A-4383-B42A-44ADA865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7E5D8-6AFF-4D4F-A5F4-6A546F78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66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3084C-775C-4DDF-BEED-0E691907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538A-D9CB-4383-9A04-09E728061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24608-CA2D-4CA9-A26C-56344DB93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4B14A-0DA2-43AA-92C6-B37A428B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37818-3E89-43E2-AC87-273A5612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E1AF5-BBFB-4F40-9992-51B9E915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644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1A7E-F7A6-43E4-BAFE-9E6C2BAC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9A42-370C-46D8-910C-03A51020D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A5D1-3409-47FA-8351-EFA6E8A2E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C8389-3D5F-4B2E-AA31-8EAB93223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7E3BF8-00BE-47A1-8811-FEA3B5FB9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356C1-1205-47F7-8D47-F8D7CF04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86C27-282B-47BD-8385-E4E36F423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356B2-F71F-4F10-AB4A-1C7133555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544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090B-303B-49AF-98C1-70B91E9D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E4964-959F-42BD-AC61-EC27B962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9D6D6-7238-4592-AE8A-48BA4FF7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02F89-1A07-4F06-AC44-7EF2D565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605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5E766-7D30-4CDD-ADC6-65A57863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C2D62-5AB8-4ECE-832D-2B4D9DBC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A12E5-759E-4FE2-8147-76330685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1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626F-39AC-481E-A3AC-06BF8499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C83A-7847-4DE0-ADFC-CA82E36E8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83B44-FF5C-4845-8C85-765C75217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3F31A-F145-4F1E-A4C2-82796457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FDC74-A856-4C08-9282-F0DFF2B0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AF60-5EF3-45D9-BD62-45D7751C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1335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A23E-B6E4-48FC-BB8A-5B4DE826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0F701-DE1E-405F-9FA9-3B3A768C9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DF93D-077A-4B78-9FE8-909264C5B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CF1F-B491-4C65-95B9-7203291E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A0602-0FA4-472E-B258-45D18CA7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E7C4-F2E1-4623-8425-FA9E7338A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940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A3256-30C4-4A84-BBED-95A2779FB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CAEB8-9DCE-4EAC-84F6-D8DBF40FD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EA24A-67E7-47EC-8FD8-03016AB01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F8B6-CC96-43E9-86E7-6CB146C50A58}" type="datetimeFigureOut">
              <a:rPr lang="bg-BG" smtClean="0"/>
              <a:t>14.5.2020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D6533-10A1-4093-ACA2-7BB6AFBA2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6C13B-A1D6-4306-84B9-B8898B9A9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6C1E2-1E95-4BF1-BB2D-9E0F6F0B120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96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jp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jpg"/><Relationship Id="rId9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jp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g"/><Relationship Id="rId5" Type="http://schemas.openxmlformats.org/officeDocument/2006/relationships/image" Target="../media/image18.jpg"/><Relationship Id="rId4" Type="http://schemas.openxmlformats.org/officeDocument/2006/relationships/image" Target="../media/image7.jp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WideWalls.1920x1200.12.jpg">
            <a:extLst>
              <a:ext uri="{FF2B5EF4-FFF2-40B4-BE49-F238E27FC236}">
                <a16:creationId xmlns:a16="http://schemas.microsoft.com/office/drawing/2014/main" id="{B0BE7796-4190-47A1-8958-04D25E967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591604-D511-486A-9B5E-2F5082BAA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12" y="3306587"/>
            <a:ext cx="3137481" cy="3034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B6D781-8BEB-49FF-A75C-E56AF8132E5F}"/>
              </a:ext>
            </a:extLst>
          </p:cNvPr>
          <p:cNvSpPr/>
          <p:nvPr/>
        </p:nvSpPr>
        <p:spPr>
          <a:xfrm>
            <a:off x="3129095" y="284639"/>
            <a:ext cx="878327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bg-BG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„Три сестрички“</a:t>
            </a:r>
          </a:p>
          <a:p>
            <a:pPr algn="ctr"/>
            <a:r>
              <a:rPr lang="bg-BG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Константин Ушински</a:t>
            </a:r>
            <a:endParaRPr lang="en-US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712662-C21A-4634-8A35-AB263B269B04}"/>
              </a:ext>
            </a:extLst>
          </p:cNvPr>
          <p:cNvSpPr/>
          <p:nvPr/>
        </p:nvSpPr>
        <p:spPr>
          <a:xfrm>
            <a:off x="7664740" y="4561297"/>
            <a:ext cx="44674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000" b="1" cap="none" spc="0" dirty="0">
                <a:ln/>
                <a:solidFill>
                  <a:schemeClr val="accent3"/>
                </a:solidFill>
                <a:effectLst/>
              </a:rPr>
              <a:t>Даниела Желязкова</a:t>
            </a:r>
          </a:p>
          <a:p>
            <a:pPr algn="ctr"/>
            <a:r>
              <a:rPr lang="bg-BG" sz="2000" b="1" dirty="0">
                <a:ln/>
                <a:solidFill>
                  <a:schemeClr val="accent3"/>
                </a:solidFill>
              </a:rPr>
              <a:t>Втора група „Пчелички“</a:t>
            </a:r>
          </a:p>
          <a:p>
            <a:pPr algn="ctr"/>
            <a:r>
              <a:rPr lang="bg-BG" sz="2000" b="1" cap="none" spc="0" dirty="0">
                <a:ln/>
                <a:solidFill>
                  <a:schemeClr val="accent3"/>
                </a:solidFill>
                <a:effectLst/>
              </a:rPr>
              <a:t>ДГ “Веселушко“-гр.Бургас</a:t>
            </a:r>
            <a:endParaRPr lang="en-US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F5507-7BC4-4A68-95B6-93EEE412CA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21" y="1190252"/>
            <a:ext cx="3099732" cy="309973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661E36-27F2-43AC-B9C1-E3766111D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0853" y="309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29A3B-6A6E-40C2-BFAD-8E9A7346F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3F2247-6E47-4B29-BE4D-C90DA8F676C3}"/>
              </a:ext>
            </a:extLst>
          </p:cNvPr>
          <p:cNvSpPr/>
          <p:nvPr/>
        </p:nvSpPr>
        <p:spPr>
          <a:xfrm>
            <a:off x="2256639" y="1459683"/>
            <a:ext cx="73403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6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Използвани източници:</a:t>
            </a:r>
          </a:p>
          <a:p>
            <a:pPr algn="ctr"/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https://pixabay.com</a:t>
            </a:r>
            <a:endParaRPr lang="bg-BG" sz="3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https://www.pinterest.com</a:t>
            </a:r>
            <a:endParaRPr lang="en-US" sz="3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D4F2E-E682-489F-8C26-E8FA39D63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A420AD-2DC4-43B8-945D-5BDF405F48D8}"/>
              </a:ext>
            </a:extLst>
          </p:cNvPr>
          <p:cNvSpPr/>
          <p:nvPr/>
        </p:nvSpPr>
        <p:spPr>
          <a:xfrm>
            <a:off x="743484" y="316194"/>
            <a:ext cx="10468597" cy="52629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g-BG" sz="2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ОН:БЕЛ</a:t>
            </a:r>
          </a:p>
          <a:p>
            <a:r>
              <a:rPr lang="bg-BG" sz="2800" b="1" dirty="0">
                <a:ln/>
                <a:solidFill>
                  <a:schemeClr val="accent6">
                    <a:lumMod val="50000"/>
                  </a:schemeClr>
                </a:solidFill>
              </a:rPr>
              <a:t>ЦЕЛ: Стимулиране на детските потребности от възприемане на художествено произведение.</a:t>
            </a:r>
          </a:p>
          <a:p>
            <a:r>
              <a:rPr lang="bg-BG" sz="2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ln/>
                <a:solidFill>
                  <a:schemeClr val="accent6">
                    <a:lumMod val="50000"/>
                  </a:schemeClr>
                </a:solidFill>
              </a:rPr>
              <a:t>Възприемане на приказката „Три сестрички“ от Константин Ушински;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Затвърдяване на уменията за участие в диалог за интерпретиране на настроението и съдържанието й – да се почувства и осмисли взаимната обич на трите сестрички и да се изрази отношение към постъпката на </a:t>
            </a:r>
            <a:r>
              <a:rPr lang="bg-BG" sz="2800" b="1" dirty="0">
                <a:ln/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bg-BG" sz="2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>лънчо;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ln/>
                <a:solidFill>
                  <a:schemeClr val="accent6">
                    <a:lumMod val="50000"/>
                  </a:schemeClr>
                </a:solidFill>
              </a:rPr>
              <a:t>Затвърдяване на представата за думата като езикова единица и упражняване на уменията за отделянето й от потока на речта.</a:t>
            </a:r>
            <a:endParaRPr lang="en-US" sz="2800" b="1" cap="none" spc="0" dirty="0">
              <a:ln/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492D42-EBE1-4C25-8059-2A63F8410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440" y="316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93521E-9130-4499-82D2-5CB5E154E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C1E64C-491F-4CEE-A5C7-682146551765}"/>
              </a:ext>
            </a:extLst>
          </p:cNvPr>
          <p:cNvSpPr/>
          <p:nvPr/>
        </p:nvSpPr>
        <p:spPr>
          <a:xfrm>
            <a:off x="2164360" y="788564"/>
            <a:ext cx="8447715" cy="49090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bg-BG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Мислех, че е пъстро цвете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bg-BG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протегнах си ръцете,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bg-BG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 зашава, затрептя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bg-BG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нагоре отлетя!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bg-BG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Ха, познай коя е тя!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45F89A-C262-4350-AE7B-E0F6A2FD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6756" y="993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B27BE-FC45-4220-A7DB-E8CDFC029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05477-FC8B-43E0-BC78-00821503A2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6" y="3428999"/>
            <a:ext cx="1837207" cy="2032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806E9-0086-4FD0-A8B8-C73F5B0C1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8" y="2894901"/>
            <a:ext cx="1895912" cy="1895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6F2A0-62A0-4CEE-8D57-9488E6E4E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5" y="-207954"/>
            <a:ext cx="3236993" cy="3257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DA293A-02E6-4925-921C-D67841CBBB7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457">
            <a:off x="7344504" y="3867981"/>
            <a:ext cx="2145125" cy="19923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F830F8-3C32-431E-861C-E709FB7C1868}"/>
              </a:ext>
            </a:extLst>
          </p:cNvPr>
          <p:cNvSpPr/>
          <p:nvPr/>
        </p:nvSpPr>
        <p:spPr>
          <a:xfrm>
            <a:off x="3271706" y="145279"/>
            <a:ext cx="52598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000" b="1" dirty="0">
                <a:ln/>
                <a:solidFill>
                  <a:schemeClr val="accent6">
                    <a:lumMod val="50000"/>
                  </a:schemeClr>
                </a:solidFill>
              </a:rPr>
              <a:t>В първия ден на пролетта три сестрички пеперудки полетели радостно над полето.</a:t>
            </a:r>
          </a:p>
          <a:p>
            <a:pPr algn="ctr"/>
            <a:endParaRPr lang="en-US" sz="2000" b="1" dirty="0">
              <a:ln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54AB0E-01D5-4DFC-8E82-0ED9F5E65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2884" y="172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D92586-D9D3-49DC-B4F9-A791D4482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84BB3-A309-4AA0-B6B5-FEA75918D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98" y="3588892"/>
            <a:ext cx="2081788" cy="2438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2F4CCB-CFE6-4157-B2D2-A0BB96E81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97AB5D-B260-4A03-A4FB-C10DE5A0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98" y="3293583"/>
            <a:ext cx="1702966" cy="18320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ADDCB-0259-40EE-B6CB-E37A0E6D8FA8}"/>
              </a:ext>
            </a:extLst>
          </p:cNvPr>
          <p:cNvSpPr/>
          <p:nvPr/>
        </p:nvSpPr>
        <p:spPr>
          <a:xfrm>
            <a:off x="595619" y="209725"/>
            <a:ext cx="111489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2400" b="1" dirty="0">
                <a:ln/>
                <a:solidFill>
                  <a:schemeClr val="accent4"/>
                </a:solidFill>
              </a:rPr>
              <a:t>Но изведнъж над зелените поляни притъмняло. Излязла страшна буря. Завалял проливен дъжд. Трите пеперудки с измокрени крилца почукали на вратичката, където живеел белият крин.</a:t>
            </a:r>
          </a:p>
          <a:p>
            <a:pPr algn="ctr"/>
            <a:endParaRPr lang="en-US" sz="2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D931B4-1B12-4BCC-AE5D-70A4B48E4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693" y="3578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8B70B-3482-4082-A71B-032CA209E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B782DC-415F-4ADE-8E5E-240491BEB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" y="67112"/>
            <a:ext cx="10695964" cy="3361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9E70B-440C-4620-8D49-2471E634B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175"/>
            <a:ext cx="4735562" cy="3933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40602-6E06-4C2C-B3DD-79BCFFF118C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181" y="251978"/>
            <a:ext cx="2084356" cy="208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6EAA6-92CC-43E6-957A-B642FCB48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46" y="4486711"/>
            <a:ext cx="243840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6C0E30-ED34-4CA8-B7C7-74A44805E2F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19" y="2886089"/>
            <a:ext cx="1624356" cy="1796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843490-67B7-451A-B947-E258D0F892D3}"/>
              </a:ext>
            </a:extLst>
          </p:cNvPr>
          <p:cNvSpPr/>
          <p:nvPr/>
        </p:nvSpPr>
        <p:spPr>
          <a:xfrm>
            <a:off x="3519576" y="1708377"/>
            <a:ext cx="6201111" cy="378565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base"/>
            <a:r>
              <a:rPr lang="bg-BG" sz="2400" b="1" dirty="0">
                <a:ln/>
                <a:solidFill>
                  <a:schemeClr val="accent1">
                    <a:lumMod val="75000"/>
                  </a:schemeClr>
                </a:solidFill>
              </a:rPr>
              <a:t>– Моля ти се, скрий ни в своята бяла къщичка! – казала жълтата пеперудка.</a:t>
            </a:r>
          </a:p>
          <a:p>
            <a:pPr fontAlgn="base"/>
            <a:r>
              <a:rPr lang="bg-BG" sz="2400" b="1" dirty="0">
                <a:ln/>
                <a:solidFill>
                  <a:schemeClr val="accent1">
                    <a:lumMod val="75000"/>
                  </a:schemeClr>
                </a:solidFill>
              </a:rPr>
              <a:t>Белият крин отворил прозорчето и рекъл:</a:t>
            </a:r>
          </a:p>
          <a:p>
            <a:pPr fontAlgn="base"/>
            <a:r>
              <a:rPr lang="bg-BG" sz="2400" b="1" dirty="0">
                <a:ln/>
                <a:solidFill>
                  <a:schemeClr val="accent1">
                    <a:lumMod val="75000"/>
                  </a:schemeClr>
                </a:solidFill>
              </a:rPr>
              <a:t>– Ще пусна само бялата пеперудка, защото е бяла като мене!</a:t>
            </a:r>
          </a:p>
          <a:p>
            <a:pPr fontAlgn="base"/>
            <a:r>
              <a:rPr lang="bg-BG" sz="2400" b="1" dirty="0">
                <a:ln/>
                <a:solidFill>
                  <a:schemeClr val="accent1">
                    <a:lumMod val="75000"/>
                  </a:schemeClr>
                </a:solidFill>
              </a:rPr>
              <a:t>– Тогава ще си вървим – обадила се бялата пеперудка. – Щом няма място за трите ни, по-добре да останем на дъжда.</a:t>
            </a:r>
          </a:p>
          <a:p>
            <a:pPr fontAlgn="base"/>
            <a:r>
              <a:rPr lang="bg-BG" sz="2400" b="1" dirty="0">
                <a:ln/>
                <a:solidFill>
                  <a:schemeClr val="accent1">
                    <a:lumMod val="75000"/>
                  </a:schemeClr>
                </a:solidFill>
              </a:rPr>
              <a:t>И отлетели. Почукали на друга врата, където живеело жълтото лале.</a:t>
            </a:r>
            <a:endParaRPr lang="en-US" sz="6600" b="1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B797B-3674-4632-88A4-099036474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747" y="347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954A8-E754-4310-9897-90997A51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E3EE5-D774-4628-91F6-FA65ADF77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37" y="93326"/>
            <a:ext cx="11014745" cy="3101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92325-9C5F-47D4-BB3F-EAF572B61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8" y="2080471"/>
            <a:ext cx="4868860" cy="477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7A414-D2C6-43DC-A44D-A2318E120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900" y="3662846"/>
            <a:ext cx="2081788" cy="2438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63B91E-40C2-406B-B161-DBEB6FB51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6" y="4583858"/>
            <a:ext cx="2438400" cy="2438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467FE2-AA16-42FB-856A-E2C5BEDABC5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35" y="417190"/>
            <a:ext cx="3072925" cy="30729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F436517-AC53-4F9D-BB74-BC49C60D34F9}"/>
              </a:ext>
            </a:extLst>
          </p:cNvPr>
          <p:cNvSpPr/>
          <p:nvPr/>
        </p:nvSpPr>
        <p:spPr>
          <a:xfrm>
            <a:off x="3162217" y="896360"/>
            <a:ext cx="6698076" cy="518751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lnSpc>
                <a:spcPct val="107000"/>
              </a:lnSpc>
              <a:spcAft>
                <a:spcPts val="2000"/>
              </a:spcAft>
            </a:pPr>
            <a:r>
              <a:rPr lang="bg-BG" sz="2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Дай ни подслон, хубаво жълто лале! – замолили те. — Пусни ни под стряхата си, докато престане дъждът!</a:t>
            </a:r>
            <a:endParaRPr lang="bg-BG" sz="2400" b="1" cap="none" spc="0" dirty="0">
              <a:ln/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2000"/>
              </a:spcAft>
            </a:pPr>
            <a:r>
              <a:rPr lang="bg-BG" sz="2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Мога да дам подслон само на жълтата пеперудка. Повече място нямам – отвърнало лалето.</a:t>
            </a:r>
            <a:endParaRPr lang="bg-BG" sz="2400" b="1" cap="none" spc="0" dirty="0">
              <a:ln/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2000"/>
              </a:spcAft>
            </a:pPr>
            <a:r>
              <a:rPr lang="bg-BG" sz="2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Или за всички, или за никого! – казала жълтата пеперудка.</a:t>
            </a:r>
            <a:endParaRPr lang="bg-BG" sz="2400" b="1" cap="none" spc="0" dirty="0">
              <a:ln/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2000"/>
              </a:spcAft>
            </a:pPr>
            <a:r>
              <a:rPr lang="bg-BG" sz="2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Тръгнали по-нататък. Видели аления божур.</a:t>
            </a:r>
            <a:endParaRPr lang="bg-BG" sz="2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CF13BF-6083-41DB-A599-8B80A5C90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655" y="417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62663-8B8F-4445-8507-6DA497E80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880F1-E419-4053-92EE-04A99DF4A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9" y="104050"/>
            <a:ext cx="10578651" cy="277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3D5E4-3571-43EC-AA21-06D835B3C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24" y="2518883"/>
            <a:ext cx="8099685" cy="433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12AAD-BF7E-4A65-B15C-30BDB5774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88" y="4767531"/>
            <a:ext cx="2825097" cy="2207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915862-3718-4B74-A01A-0DC7CF59BDA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27" y="51553"/>
            <a:ext cx="2825097" cy="2825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DFFFD4-0AAA-4BCE-8F88-3FCC58BA9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96" y="3548331"/>
            <a:ext cx="2438400" cy="2438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0D4083-72F1-46D4-B4D1-71A5F2455D0F}"/>
              </a:ext>
            </a:extLst>
          </p:cNvPr>
          <p:cNvSpPr/>
          <p:nvPr/>
        </p:nvSpPr>
        <p:spPr>
          <a:xfrm>
            <a:off x="3882655" y="2286186"/>
            <a:ext cx="6421420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base"/>
            <a:r>
              <a:rPr lang="bg-BG" sz="2400" b="1" dirty="0">
                <a:ln/>
                <a:solidFill>
                  <a:schemeClr val="accent6">
                    <a:lumMod val="75000"/>
                  </a:schemeClr>
                </a:solidFill>
              </a:rPr>
              <a:t>— Пусни ни, докато мине бурята, братко!</a:t>
            </a:r>
          </a:p>
          <a:p>
            <a:pPr fontAlgn="base"/>
            <a:r>
              <a:rPr lang="bg-BG" sz="2400" b="1" dirty="0">
                <a:ln/>
                <a:solidFill>
                  <a:schemeClr val="accent6">
                    <a:lumMod val="75000"/>
                  </a:schemeClr>
                </a:solidFill>
              </a:rPr>
              <a:t>— Имам място само за червената пеперудка — отговорил божурът.</a:t>
            </a:r>
          </a:p>
          <a:p>
            <a:pPr fontAlgn="base"/>
            <a:r>
              <a:rPr lang="bg-BG" sz="2400" b="1" dirty="0">
                <a:ln/>
                <a:solidFill>
                  <a:schemeClr val="accent6">
                    <a:lumMod val="75000"/>
                  </a:schemeClr>
                </a:solidFill>
              </a:rPr>
              <a:t>— Сбогом! — казали му трите сестрички.</a:t>
            </a:r>
          </a:p>
          <a:p>
            <a:pPr fontAlgn="base"/>
            <a:r>
              <a:rPr lang="bg-BG" sz="2400" b="1" dirty="0">
                <a:ln/>
                <a:solidFill>
                  <a:schemeClr val="accent6">
                    <a:lumMod val="75000"/>
                  </a:schemeClr>
                </a:solidFill>
              </a:rPr>
              <a:t>Те се уловили за ръце и тръгнали под дъжда.</a:t>
            </a:r>
          </a:p>
          <a:p>
            <a:pPr algn="ctr"/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C9B8D9-2F73-42F8-8994-60C714E0A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18608" y="496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D0A8C8-22EA-4FAA-9727-ABEE7FF4F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F2DCC8-4EB7-4ADE-AF07-731D1B2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5179">
            <a:off x="253888" y="180001"/>
            <a:ext cx="2904412" cy="26790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975FE6-96D0-48CA-AADD-C315AD8AD5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21" y="3257311"/>
            <a:ext cx="2910615" cy="2910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AD9429-D204-4910-862A-39DC688EF6A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537">
            <a:off x="603090" y="4354301"/>
            <a:ext cx="1849572" cy="2045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ED05B4-534E-4D4C-818E-5D863ADA1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74" y="150289"/>
            <a:ext cx="1946246" cy="194624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FAED54-DF88-424C-B5CA-808E75160978}"/>
              </a:ext>
            </a:extLst>
          </p:cNvPr>
          <p:cNvSpPr/>
          <p:nvPr/>
        </p:nvSpPr>
        <p:spPr>
          <a:xfrm>
            <a:off x="2676089" y="2246824"/>
            <a:ext cx="6485840" cy="2308324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fontAlgn="base"/>
            <a:r>
              <a:rPr lang="bg-BG" sz="2400" b="1" dirty="0">
                <a:ln/>
                <a:solidFill>
                  <a:srgbClr val="002060"/>
                </a:solidFill>
              </a:rPr>
              <a:t>Слънцето надничало зад тъмните облаци. То чуло как трите сестрички отговорили на цветята. Тяхната взаимна обич му харесала.</a:t>
            </a:r>
          </a:p>
          <a:p>
            <a:pPr fontAlgn="base"/>
            <a:r>
              <a:rPr lang="bg-BG" sz="2400" b="1" dirty="0">
                <a:ln/>
                <a:solidFill>
                  <a:srgbClr val="002060"/>
                </a:solidFill>
              </a:rPr>
              <a:t>Усмихнало се слънцето. Топлите му лъчи изсушили мокрите крилца на пеперудките.</a:t>
            </a:r>
          </a:p>
          <a:p>
            <a:pPr algn="ctr"/>
            <a:endParaRPr lang="en-US" sz="2400" b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FF1541-73C0-43F9-B67D-65ADFA01F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9906" y="827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9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397</Words>
  <Application>Microsoft Office PowerPoint</Application>
  <PresentationFormat>Widescreen</PresentationFormat>
  <Paragraphs>36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Daniela Zhelyazkova</dc:creator>
  <cp:lastModifiedBy>Румяна Папанчева</cp:lastModifiedBy>
  <cp:revision>23</cp:revision>
  <dcterms:created xsi:type="dcterms:W3CDTF">2020-05-08T18:15:21Z</dcterms:created>
  <dcterms:modified xsi:type="dcterms:W3CDTF">2020-05-14T04:40:35Z</dcterms:modified>
</cp:coreProperties>
</file>