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58" r:id="rId5"/>
    <p:sldId id="264" r:id="rId6"/>
    <p:sldId id="265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60" d="100"/>
          <a:sy n="60" d="100"/>
        </p:scale>
        <p:origin x="138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39C9-B314-4BEF-B262-D60DF563E990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B16F-4DF3-490D-A2A7-11342667CB95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39C9-B314-4BEF-B262-D60DF563E990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B16F-4DF3-490D-A2A7-11342667CB9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39C9-B314-4BEF-B262-D60DF563E990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B16F-4DF3-490D-A2A7-11342667CB9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39C9-B314-4BEF-B262-D60DF563E990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B16F-4DF3-490D-A2A7-11342667CB95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39C9-B314-4BEF-B262-D60DF563E990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B16F-4DF3-490D-A2A7-11342667CB9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39C9-B314-4BEF-B262-D60DF563E990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B16F-4DF3-490D-A2A7-11342667CB95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39C9-B314-4BEF-B262-D60DF563E990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B16F-4DF3-490D-A2A7-11342667CB95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39C9-B314-4BEF-B262-D60DF563E990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B16F-4DF3-490D-A2A7-11342667CB9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39C9-B314-4BEF-B262-D60DF563E990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B16F-4DF3-490D-A2A7-11342667CB9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39C9-B314-4BEF-B262-D60DF563E990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B16F-4DF3-490D-A2A7-11342667CB9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39C9-B314-4BEF-B262-D60DF563E990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B16F-4DF3-490D-A2A7-11342667CB95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F739C9-B314-4BEF-B262-D60DF563E990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4FB16F-4DF3-490D-A2A7-11342667CB95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slide" Target="slide9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g"/><Relationship Id="rId12" Type="http://schemas.openxmlformats.org/officeDocument/2006/relationships/image" Target="../media/image15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slide" Target="slide9.xml"/><Relationship Id="rId11" Type="http://schemas.microsoft.com/office/2007/relationships/hdphoto" Target="../media/hdphoto1.wdp"/><Relationship Id="rId5" Type="http://schemas.openxmlformats.org/officeDocument/2006/relationships/image" Target="../media/image10.jpg"/><Relationship Id="rId10" Type="http://schemas.openxmlformats.org/officeDocument/2006/relationships/image" Target="../media/image14.jpeg"/><Relationship Id="rId4" Type="http://schemas.openxmlformats.org/officeDocument/2006/relationships/slide" Target="slide8.xm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slide" Target="slide9.xml"/><Relationship Id="rId5" Type="http://schemas.openxmlformats.org/officeDocument/2006/relationships/image" Target="../media/image16.jpeg"/><Relationship Id="rId4" Type="http://schemas.openxmlformats.org/officeDocument/2006/relationships/slide" Target="slide8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jp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slide" Target="slide8.xml"/><Relationship Id="rId5" Type="http://schemas.openxmlformats.org/officeDocument/2006/relationships/image" Target="../media/image20.jpg"/><Relationship Id="rId4" Type="http://schemas.openxmlformats.org/officeDocument/2006/relationships/slide" Target="slide9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47864" y="609329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bg-BG" sz="20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8460432" y="6165304"/>
            <a:ext cx="648072" cy="66786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186" y="548680"/>
            <a:ext cx="7150100" cy="5080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1863386" y="380563"/>
            <a:ext cx="70734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600" b="1" dirty="0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_PresentumCps" pitchFamily="82" charset="-52"/>
              </a:rPr>
              <a:t>Първа група „Светулки“</a:t>
            </a:r>
          </a:p>
          <a:p>
            <a:pPr algn="ctr"/>
            <a:r>
              <a:rPr lang="bg-BG" sz="3600" b="1" dirty="0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_PresentumCps" pitchFamily="82" charset="-52"/>
              </a:rPr>
              <a:t>Детска градина „Веселушко“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4621" y="2503905"/>
            <a:ext cx="227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dirty="0">
                <a:solidFill>
                  <a:srgbClr val="002060"/>
                </a:solidFill>
                <a:latin typeface="Acquest Script" pitchFamily="2" charset="0"/>
              </a:rPr>
              <a:t>Г-жа Петрова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5332136"/>
            <a:ext cx="69679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6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cquest Script" pitchFamily="2" charset="0"/>
              </a:rPr>
              <a:t>Заедно ще се справим по-добре – </a:t>
            </a:r>
          </a:p>
          <a:p>
            <a:r>
              <a:rPr lang="bg-BG" sz="36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cquest Script" pitchFamily="2" charset="0"/>
              </a:rPr>
              <a:t>игри и забавления</a:t>
            </a: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82680" y="3212976"/>
            <a:ext cx="753616" cy="75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6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5373216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4000" b="1" dirty="0">
                <a:solidFill>
                  <a:schemeClr val="bg2">
                    <a:lumMod val="25000"/>
                  </a:schemeClr>
                </a:solidFill>
                <a:latin typeface="a_PresentumCps" pitchFamily="82" charset="-52"/>
                <a:cs typeface="Times New Roman" pitchFamily="18" charset="0"/>
              </a:rPr>
              <a:t>Домашни животни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64" y="359561"/>
            <a:ext cx="9388592" cy="551723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60432" y="6165304"/>
            <a:ext cx="648072" cy="66786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3064" y="5889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4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7" y="332656"/>
            <a:ext cx="2332508" cy="2780928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4624"/>
            <a:ext cx="2379176" cy="3068960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7" y="3501008"/>
            <a:ext cx="2483866" cy="3024336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429000"/>
            <a:ext cx="2118236" cy="2654176"/>
          </a:xfrm>
          <a:prstGeom prst="rect">
            <a:avLst/>
          </a:prstGeom>
        </p:spPr>
      </p:pic>
      <p:sp>
        <p:nvSpPr>
          <p:cNvPr id="12" name="Up Ribbon 11"/>
          <p:cNvSpPr/>
          <p:nvPr/>
        </p:nvSpPr>
        <p:spPr>
          <a:xfrm rot="850436">
            <a:off x="2648676" y="3953025"/>
            <a:ext cx="3919993" cy="1834271"/>
          </a:xfrm>
          <a:prstGeom prst="ribbon2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Посочи животното, което ще ти даде вълна за топла зимна дрешка? </a:t>
            </a:r>
          </a:p>
        </p:txBody>
      </p:sp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8388424" y="6093296"/>
            <a:ext cx="648072" cy="6926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779" y="332656"/>
            <a:ext cx="2576813" cy="2780927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226984" y="60853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01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048"/>
            <a:ext cx="2483080" cy="3241024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07" y="836048"/>
            <a:ext cx="2467305" cy="3241024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36048"/>
            <a:ext cx="2903511" cy="3241024"/>
          </a:xfrm>
          <a:prstGeom prst="rect">
            <a:avLst/>
          </a:prstGeom>
        </p:spPr>
      </p:pic>
      <p:sp>
        <p:nvSpPr>
          <p:cNvPr id="7" name="Flowchart: Process 6"/>
          <p:cNvSpPr/>
          <p:nvPr/>
        </p:nvSpPr>
        <p:spPr>
          <a:xfrm>
            <a:off x="251519" y="4293096"/>
            <a:ext cx="8736159" cy="360040"/>
          </a:xfrm>
          <a:prstGeom prst="flowChartProcess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614">
            <a:off x="2917256" y="5008427"/>
            <a:ext cx="2468830" cy="1615464"/>
          </a:xfrm>
          <a:prstGeom prst="rect">
            <a:avLst/>
          </a:prstGeom>
        </p:spPr>
      </p:pic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8270452" y="6057292"/>
            <a:ext cx="717227" cy="6840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Up Ribbon 2"/>
          <p:cNvSpPr/>
          <p:nvPr/>
        </p:nvSpPr>
        <p:spPr>
          <a:xfrm>
            <a:off x="1043607" y="144016"/>
            <a:ext cx="6696745" cy="54868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latin typeface="Times New Roman" pitchFamily="18" charset="0"/>
                <a:cs typeface="Times New Roman" pitchFamily="18" charset="0"/>
              </a:rPr>
              <a:t>Кого ще нахраниш със слама?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34007" y="60236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2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0" y="4149080"/>
            <a:ext cx="5868144" cy="27089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" name="сгдьйвсдьувув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00" y="4221088"/>
            <a:ext cx="2292397" cy="2548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0" y="-676"/>
            <a:ext cx="5856443" cy="27089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9" name="ожца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0656"/>
            <a:ext cx="3288859" cy="2566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713" y="2146936"/>
            <a:ext cx="2220389" cy="2522073"/>
          </a:xfrm>
          <a:prstGeom prst="rect">
            <a:avLst/>
          </a:prstGeom>
        </p:spPr>
      </p:pic>
      <p:sp>
        <p:nvSpPr>
          <p:cNvPr id="11" name="Up Ribbon 10"/>
          <p:cNvSpPr/>
          <p:nvPr/>
        </p:nvSpPr>
        <p:spPr>
          <a:xfrm>
            <a:off x="11701" y="3068960"/>
            <a:ext cx="5856443" cy="720080"/>
          </a:xfrm>
          <a:prstGeom prst="ribbon2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latin typeface="Times New Roman" pitchFamily="18" charset="0"/>
                <a:cs typeface="Times New Roman" pitchFamily="18" charset="0"/>
              </a:rPr>
              <a:t>Заведи малкото при неговата майка</a:t>
            </a: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244408" y="6021288"/>
            <a:ext cx="792088" cy="7482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7107" y="11967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10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2 -0.04926 C -0.14723 -0.00948 -0.18056 0.02752 -0.22066 0.06429 C -0.24688 0.08881 -0.28299 0.1235 -0.31997 0.13992 C -0.33646 0.15541 -0.35226 0.16489 -0.37414 0.17438 C -0.38577 0.17993 -0.39098 0.18686 -0.40417 0.1901 C -0.42674 0.20675 -0.44792 0.20837 -0.47917 0.21207 C -0.51511 0.22155 -0.56337 0.24029 -0.60261 0.24029 C -0.61771 0.26318 -0.63091 0.28376 -0.64184 0.30735 C -0.64775 0.30574 -0.65469 0.30574 -0.65955 0.3025 C -0.66337 0.29995 -0.66511 0.29625 -0.66841 0.29371 " pathEditMode="relative" rAng="0" ptsTypes="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69" y="178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059832" cy="59492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Rectangle 2"/>
          <p:cNvSpPr/>
          <p:nvPr/>
        </p:nvSpPr>
        <p:spPr>
          <a:xfrm>
            <a:off x="3059832" y="0"/>
            <a:ext cx="2952328" cy="594928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469" y="193303"/>
            <a:ext cx="2615675" cy="2947665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2" y="181930"/>
            <a:ext cx="2229604" cy="29514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2160" y="0"/>
            <a:ext cx="2952328" cy="594928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24" y="3781487"/>
            <a:ext cx="2667000" cy="1714500"/>
          </a:xfrm>
          <a:prstGeom prst="rect">
            <a:avLst/>
          </a:prstGeom>
        </p:spPr>
      </p:pic>
      <p:sp>
        <p:nvSpPr>
          <p:cNvPr id="10" name="Up Ribbon 9"/>
          <p:cNvSpPr/>
          <p:nvPr/>
        </p:nvSpPr>
        <p:spPr>
          <a:xfrm>
            <a:off x="6156176" y="764704"/>
            <a:ext cx="2667000" cy="2376264"/>
          </a:xfrm>
          <a:prstGeom prst="ribbon2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Посочи животните, които снасят яйца? </a:t>
            </a: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92088" cy="6926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6025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9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623">
            <a:off x="4135634" y="3459800"/>
            <a:ext cx="1954050" cy="2828920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504">
            <a:off x="5301337" y="161669"/>
            <a:ext cx="2545110" cy="2952328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1433">
            <a:off x="2806662" y="162921"/>
            <a:ext cx="2232248" cy="3222201"/>
          </a:xfrm>
          <a:prstGeom prst="rect">
            <a:avLst/>
          </a:prstGeom>
        </p:spPr>
      </p:pic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9187">
            <a:off x="251520" y="3612843"/>
            <a:ext cx="3600400" cy="2765013"/>
          </a:xfrm>
          <a:prstGeom prst="rect">
            <a:avLst/>
          </a:prstGeom>
        </p:spPr>
      </p:pic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185">
            <a:off x="87058" y="177735"/>
            <a:ext cx="2324509" cy="3068960"/>
          </a:xfrm>
          <a:prstGeom prst="rect">
            <a:avLst/>
          </a:prstGeom>
        </p:spPr>
      </p:pic>
      <p:sp>
        <p:nvSpPr>
          <p:cNvPr id="8" name="Heart 7"/>
          <p:cNvSpPr/>
          <p:nvPr/>
        </p:nvSpPr>
        <p:spPr>
          <a:xfrm rot="829639">
            <a:off x="6103502" y="3281859"/>
            <a:ext cx="2736304" cy="290392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Обичаш ли животните? Посочи най-забавната за теб снимка!</a:t>
            </a:r>
          </a:p>
        </p:txBody>
      </p:sp>
      <p:sp>
        <p:nvSpPr>
          <p:cNvPr id="9" name="Action Button: End 8">
            <a:hlinkClick r:id="" action="ppaction://hlinkshowjump?jump=endshow" highlightClick="1"/>
          </p:cNvPr>
          <p:cNvSpPr/>
          <p:nvPr/>
        </p:nvSpPr>
        <p:spPr>
          <a:xfrm>
            <a:off x="8244408" y="6049997"/>
            <a:ext cx="792088" cy="674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TextBox 6"/>
          <p:cNvSpPr txBox="1"/>
          <p:nvPr/>
        </p:nvSpPr>
        <p:spPr>
          <a:xfrm>
            <a:off x="1691680" y="6175896"/>
            <a:ext cx="6232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dirty="0">
                <a:solidFill>
                  <a:srgbClr val="002060"/>
                </a:solidFill>
                <a:latin typeface="a_PresentumCps" pitchFamily="82" charset="-52"/>
              </a:rPr>
              <a:t>Довиждане и до нови срещи!</a:t>
            </a:r>
          </a:p>
        </p:txBody>
      </p:sp>
    </p:spTree>
    <p:extLst>
      <p:ext uri="{BB962C8B-B14F-4D97-AF65-F5344CB8AC3E}">
        <p14:creationId xmlns:p14="http://schemas.microsoft.com/office/powerpoint/2010/main" val="128491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7199"/>
            <a:ext cx="9036496" cy="407707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g-BG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X" pitchFamily="82" charset="0"/>
              </a:rPr>
              <a:t>БРАВО</a:t>
            </a:r>
            <a:r>
              <a:rPr lang="bg-BG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X" pitchFamily="82" charset="0"/>
              </a:rPr>
              <a:t>!</a:t>
            </a:r>
          </a:p>
        </p:txBody>
      </p:sp>
      <p:sp>
        <p:nvSpPr>
          <p:cNvPr id="4" name="Action Button: Back or Previous 3">
            <a:hlinkClick r:id="" action="ppaction://hlinkshowjump?jump=lastslideviewed" highlightClick="1"/>
          </p:cNvPr>
          <p:cNvSpPr/>
          <p:nvPr/>
        </p:nvSpPr>
        <p:spPr>
          <a:xfrm>
            <a:off x="8100392" y="5949280"/>
            <a:ext cx="936104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6E7EE"/>
              </a:clrFrom>
              <a:clrTo>
                <a:srgbClr val="F6E7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95252"/>
            <a:ext cx="4248472" cy="600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6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228" y="116632"/>
            <a:ext cx="5372100" cy="5372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061" y="4005064"/>
            <a:ext cx="7992888" cy="201622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g-BG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114300">
                    <a:prstClr val="black"/>
                  </a:innerShdw>
                </a:effectLst>
                <a:latin typeface="ARX" pitchFamily="82" charset="0"/>
              </a:rPr>
              <a:t>ГРЕШКА</a:t>
            </a:r>
            <a:r>
              <a:rPr lang="bg-BG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X" pitchFamily="82" charset="0"/>
              </a:rPr>
              <a:t>!</a:t>
            </a:r>
          </a:p>
        </p:txBody>
      </p:sp>
      <p:sp>
        <p:nvSpPr>
          <p:cNvPr id="4" name="Action Button: Back or Previous 3">
            <a:hlinkClick r:id="" action="ppaction://hlinkshowjump?jump=lastslideviewed" highlightClick="1"/>
          </p:cNvPr>
          <p:cNvSpPr/>
          <p:nvPr/>
        </p:nvSpPr>
        <p:spPr>
          <a:xfrm>
            <a:off x="8172400" y="6079933"/>
            <a:ext cx="864096" cy="692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0575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Slipstream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5208</TotalTime>
  <Words>75</Words>
  <Application>Microsoft Office PowerPoint</Application>
  <PresentationFormat>On-screen Show (4:3)</PresentationFormat>
  <Paragraphs>17</Paragraphs>
  <Slides>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a_PresentumCps</vt:lpstr>
      <vt:lpstr>Acquest Script</vt:lpstr>
      <vt:lpstr>ARX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Hello</dc:creator>
  <cp:lastModifiedBy>Румяна Папанчева</cp:lastModifiedBy>
  <cp:revision>79</cp:revision>
  <dcterms:created xsi:type="dcterms:W3CDTF">2019-12-02T06:45:08Z</dcterms:created>
  <dcterms:modified xsi:type="dcterms:W3CDTF">2020-04-01T14:22:56Z</dcterms:modified>
</cp:coreProperties>
</file>