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63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587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231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3718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024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989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339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81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66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7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6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4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21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4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2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231486"/>
          </a:xfrm>
        </p:spPr>
        <p:txBody>
          <a:bodyPr/>
          <a:lstStyle/>
          <a:p>
            <a:r>
              <a:rPr lang="bg-BG" dirty="0">
                <a:solidFill>
                  <a:srgbClr val="FF0000"/>
                </a:solidFill>
              </a:rPr>
              <a:t>Геометрични фигури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860" y="3631843"/>
            <a:ext cx="8007295" cy="1828800"/>
          </a:xfrm>
        </p:spPr>
        <p:txBody>
          <a:bodyPr>
            <a:normAutofit fontScale="55000" lnSpcReduction="20000"/>
          </a:bodyPr>
          <a:lstStyle/>
          <a:p>
            <a:r>
              <a:rPr lang="bg-BG" sz="5100" dirty="0">
                <a:solidFill>
                  <a:srgbClr val="0070C0"/>
                </a:solidFill>
              </a:rPr>
              <a:t>Тема : Математиката – лесна и интересна</a:t>
            </a:r>
          </a:p>
          <a:p>
            <a:pPr algn="r"/>
            <a:r>
              <a:rPr lang="bg-BG" sz="3600" dirty="0"/>
              <a:t>Ядро: Количествени представи, Равнинни фигури и форми</a:t>
            </a:r>
          </a:p>
          <a:p>
            <a:pPr algn="r"/>
            <a:r>
              <a:rPr lang="bg-BG" sz="3600" dirty="0"/>
              <a:t>         Изготвил: Даниела Иванова – главен учител, ДГ „Пламъче“</a:t>
            </a:r>
            <a:endParaRPr lang="en-US" sz="3600" dirty="0"/>
          </a:p>
          <a:p>
            <a:pPr algn="r"/>
            <a:r>
              <a:rPr lang="en-US" sz="3600" dirty="0"/>
              <a:t>IV</a:t>
            </a:r>
            <a:r>
              <a:rPr lang="bg-BG" sz="3600" dirty="0"/>
              <a:t> подготвителна</a:t>
            </a:r>
            <a:r>
              <a:rPr lang="en-US" sz="3600" dirty="0"/>
              <a:t> </a:t>
            </a:r>
            <a:r>
              <a:rPr lang="bg-BG" sz="3600" dirty="0"/>
              <a:t>група „Калинка“</a:t>
            </a:r>
            <a:r>
              <a:rPr lang="en-US" sz="3600" dirty="0"/>
              <a:t> 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5758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Образователни задачи: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Затвърдяване на знанията за числовата редица на числата до 10;</a:t>
            </a:r>
          </a:p>
          <a:p>
            <a:r>
              <a:rPr lang="bg-BG" dirty="0"/>
              <a:t>Актуализиране знанията за геометричните фигури;</a:t>
            </a:r>
          </a:p>
          <a:p>
            <a:r>
              <a:rPr lang="bg-BG" dirty="0"/>
              <a:t>Приложение на знанията за геометричните фигури в практическа ситуация.</a:t>
            </a:r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458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2871"/>
          </a:xfrm>
        </p:spPr>
        <p:txBody>
          <a:bodyPr>
            <a:normAutofit/>
          </a:bodyPr>
          <a:lstStyle/>
          <a:p>
            <a:r>
              <a:rPr lang="bg-BG" sz="2400" b="1" i="1" dirty="0"/>
              <a:t>Задача</a:t>
            </a:r>
            <a:r>
              <a:rPr lang="bg-BG" sz="2400" dirty="0"/>
              <a:t>: </a:t>
            </a:r>
            <a:r>
              <a:rPr lang="bg-BG" sz="2400" b="1" i="1" dirty="0">
                <a:solidFill>
                  <a:srgbClr val="FF0000"/>
                </a:solidFill>
              </a:rPr>
              <a:t>Постави на мястото липсващото число в числовата редица!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6288"/>
            <a:ext cx="10058400" cy="3929324"/>
          </a:xfrm>
        </p:spPr>
      </p:pic>
    </p:spTree>
    <p:extLst>
      <p:ext uri="{BB962C8B-B14F-4D97-AF65-F5344CB8AC3E}">
        <p14:creationId xmlns:p14="http://schemas.microsoft.com/office/powerpoint/2010/main" val="30630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41507"/>
          </a:xfrm>
        </p:spPr>
        <p:txBody>
          <a:bodyPr>
            <a:normAutofit/>
          </a:bodyPr>
          <a:lstStyle/>
          <a:p>
            <a:r>
              <a:rPr lang="bg-BG" sz="2400" b="1" i="1" dirty="0"/>
              <a:t>Задача: </a:t>
            </a:r>
            <a:r>
              <a:rPr lang="bg-BG" sz="2400" b="1" i="1" dirty="0">
                <a:solidFill>
                  <a:srgbClr val="FF0000"/>
                </a:solidFill>
              </a:rPr>
              <a:t>Открий моите съседи!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03" y="2557463"/>
            <a:ext cx="8493193" cy="3317875"/>
          </a:xfrm>
        </p:spPr>
      </p:pic>
    </p:spTree>
    <p:extLst>
      <p:ext uri="{BB962C8B-B14F-4D97-AF65-F5344CB8AC3E}">
        <p14:creationId xmlns:p14="http://schemas.microsoft.com/office/powerpoint/2010/main" val="17751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67265"/>
          </a:xfrm>
        </p:spPr>
        <p:txBody>
          <a:bodyPr>
            <a:normAutofit/>
          </a:bodyPr>
          <a:lstStyle/>
          <a:p>
            <a:r>
              <a:rPr lang="bg-BG" sz="2400" b="1" dirty="0"/>
              <a:t>Гатанки: </a:t>
            </a:r>
            <a:r>
              <a:rPr lang="bg-BG" sz="2400" b="1" i="1" dirty="0">
                <a:solidFill>
                  <a:srgbClr val="FF0000"/>
                </a:solidFill>
              </a:rPr>
              <a:t>Познай ме!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62750"/>
            <a:ext cx="10058400" cy="3991184"/>
          </a:xfrm>
        </p:spPr>
      </p:pic>
    </p:spTree>
    <p:extLst>
      <p:ext uri="{BB962C8B-B14F-4D97-AF65-F5344CB8AC3E}">
        <p14:creationId xmlns:p14="http://schemas.microsoft.com/office/powerpoint/2010/main" val="12765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93023"/>
          </a:xfrm>
        </p:spPr>
        <p:txBody>
          <a:bodyPr>
            <a:normAutofit/>
          </a:bodyPr>
          <a:lstStyle/>
          <a:p>
            <a:r>
              <a:rPr lang="bg-BG" sz="2400" b="1" i="1" dirty="0"/>
              <a:t>Задача: </a:t>
            </a:r>
            <a:r>
              <a:rPr lang="bg-BG" sz="2400" b="1" i="1" dirty="0">
                <a:solidFill>
                  <a:srgbClr val="FF0000"/>
                </a:solidFill>
              </a:rPr>
              <a:t>„Вълшебната къщичка“ – открий и преброй геометричните фигури!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1527"/>
            <a:ext cx="10058400" cy="4115210"/>
          </a:xfrm>
        </p:spPr>
      </p:pic>
    </p:spTree>
    <p:extLst>
      <p:ext uri="{BB962C8B-B14F-4D97-AF65-F5344CB8AC3E}">
        <p14:creationId xmlns:p14="http://schemas.microsoft.com/office/powerpoint/2010/main" val="169792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74" y="1093355"/>
            <a:ext cx="10058400" cy="5392446"/>
          </a:xfrm>
        </p:spPr>
        <p:txBody>
          <a:bodyPr>
            <a:normAutofit/>
          </a:bodyPr>
          <a:lstStyle/>
          <a:p>
            <a:pPr algn="ctr"/>
            <a:r>
              <a:rPr lang="bg-BG" sz="9600" b="1" i="1" dirty="0">
                <a:solidFill>
                  <a:srgbClr val="FF0000"/>
                </a:solidFill>
              </a:rPr>
              <a:t>Б</a:t>
            </a:r>
            <a:r>
              <a:rPr lang="bg-BG" sz="9600" b="1" i="1" dirty="0"/>
              <a:t> </a:t>
            </a:r>
            <a:r>
              <a:rPr lang="bg-BG" sz="9600" b="1" i="1" dirty="0">
                <a:solidFill>
                  <a:srgbClr val="00B0F0"/>
                </a:solidFill>
              </a:rPr>
              <a:t>Р</a:t>
            </a:r>
            <a:r>
              <a:rPr lang="bg-BG" sz="9600" b="1" i="1" dirty="0"/>
              <a:t> </a:t>
            </a:r>
            <a:r>
              <a:rPr lang="bg-BG" sz="9600" b="1" i="1" dirty="0">
                <a:solidFill>
                  <a:srgbClr val="00B050"/>
                </a:solidFill>
              </a:rPr>
              <a:t>А</a:t>
            </a:r>
            <a:r>
              <a:rPr lang="bg-BG" sz="9600" b="1" i="1" dirty="0"/>
              <a:t> </a:t>
            </a:r>
            <a:r>
              <a:rPr lang="bg-BG" sz="9600" b="1" i="1" dirty="0">
                <a:solidFill>
                  <a:srgbClr val="FFFF00"/>
                </a:solidFill>
              </a:rPr>
              <a:t>В</a:t>
            </a:r>
            <a:r>
              <a:rPr lang="bg-BG" sz="9600" b="1" i="1" dirty="0"/>
              <a:t> </a:t>
            </a:r>
            <a:r>
              <a:rPr lang="bg-BG" sz="9600" b="1" i="1" dirty="0">
                <a:solidFill>
                  <a:srgbClr val="7030A0"/>
                </a:solidFill>
              </a:rPr>
              <a:t>О</a:t>
            </a:r>
            <a:r>
              <a:rPr lang="bg-BG" sz="9600" b="1" i="1" dirty="0"/>
              <a:t> </a:t>
            </a:r>
            <a:r>
              <a:rPr lang="bg-BG" sz="9600" b="1" i="1" dirty="0">
                <a:solidFill>
                  <a:schemeClr val="accent5"/>
                </a:solidFill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981874" y="964566"/>
            <a:ext cx="10058400" cy="45719"/>
          </a:xfrm>
        </p:spPr>
        <p:txBody>
          <a:bodyPr>
            <a:normAutofit fontScale="25000" lnSpcReduction="20000"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559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108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Геометрични фигури</vt:lpstr>
      <vt:lpstr>Образователни задачи:</vt:lpstr>
      <vt:lpstr>Задача: Постави на мястото липсващото число в числовата редица!</vt:lpstr>
      <vt:lpstr>Задача: Открий моите съседи!</vt:lpstr>
      <vt:lpstr>Гатанки: Познай ме!</vt:lpstr>
      <vt:lpstr>Задача: „Вълшебната къщичка“ – открий и преброй геометричните фигури!</vt:lpstr>
      <vt:lpstr>Б Р А В О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Петьо</dc:creator>
  <cp:lastModifiedBy>Румяна Папанчева</cp:lastModifiedBy>
  <cp:revision>9</cp:revision>
  <dcterms:created xsi:type="dcterms:W3CDTF">2019-02-13T19:16:54Z</dcterms:created>
  <dcterms:modified xsi:type="dcterms:W3CDTF">2020-04-08T07:47:54Z</dcterms:modified>
</cp:coreProperties>
</file>