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и с карти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2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7FC268C2-CAFE-B44C-8F13-4FB70CE444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BC23524B-E408-7D41-A054-CBE4411B44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артина 4">
            <a:extLst>
              <a:ext uri="{FF2B5EF4-FFF2-40B4-BE49-F238E27FC236}">
                <a16:creationId xmlns:a16="http://schemas.microsoft.com/office/drawing/2014/main" id="{628E817F-33A7-584A-86B2-FEEE586FF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5" y="372717"/>
            <a:ext cx="10359355" cy="622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128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91F1C815-5A34-B045-B6D1-44672F980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артина 4">
            <a:extLst>
              <a:ext uri="{FF2B5EF4-FFF2-40B4-BE49-F238E27FC236}">
                <a16:creationId xmlns:a16="http://schemas.microsoft.com/office/drawing/2014/main" id="{25A9214F-F9FD-0C4A-8026-71AC06E686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2" y="461460"/>
            <a:ext cx="9905997" cy="5778022"/>
          </a:xfrm>
        </p:spPr>
      </p:pic>
    </p:spTree>
    <p:extLst>
      <p:ext uri="{BB962C8B-B14F-4D97-AF65-F5344CB8AC3E}">
        <p14:creationId xmlns:p14="http://schemas.microsoft.com/office/powerpoint/2010/main" val="3544870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82CEB19-9C9A-AA48-9350-8558B33AC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артина 4">
            <a:extLst>
              <a:ext uri="{FF2B5EF4-FFF2-40B4-BE49-F238E27FC236}">
                <a16:creationId xmlns:a16="http://schemas.microsoft.com/office/drawing/2014/main" id="{659CB232-1A6C-9041-96D4-77710608F9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1925" y="618518"/>
            <a:ext cx="10195485" cy="5620964"/>
          </a:xfrm>
        </p:spPr>
      </p:pic>
    </p:spTree>
    <p:extLst>
      <p:ext uri="{BB962C8B-B14F-4D97-AF65-F5344CB8AC3E}">
        <p14:creationId xmlns:p14="http://schemas.microsoft.com/office/powerpoint/2010/main" val="1767201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73A9BCD-D307-1446-BE02-5E18CA6A7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артина 4">
            <a:extLst>
              <a:ext uri="{FF2B5EF4-FFF2-40B4-BE49-F238E27FC236}">
                <a16:creationId xmlns:a16="http://schemas.microsoft.com/office/drawing/2014/main" id="{8A7926BA-E2C1-B04C-8A5F-935C68541E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2806" y="745435"/>
            <a:ext cx="9905998" cy="5715000"/>
          </a:xfrm>
        </p:spPr>
      </p:pic>
    </p:spTree>
    <p:extLst>
      <p:ext uri="{BB962C8B-B14F-4D97-AF65-F5344CB8AC3E}">
        <p14:creationId xmlns:p14="http://schemas.microsoft.com/office/powerpoint/2010/main" val="2495078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F6AF3E66-D113-954A-A9BE-95FB0DCDA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артина 4">
            <a:extLst>
              <a:ext uri="{FF2B5EF4-FFF2-40B4-BE49-F238E27FC236}">
                <a16:creationId xmlns:a16="http://schemas.microsoft.com/office/drawing/2014/main" id="{D67666EC-BD56-0E4E-A75C-6D099B848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618517"/>
            <a:ext cx="9905998" cy="5859665"/>
          </a:xfrm>
        </p:spPr>
      </p:pic>
    </p:spTree>
    <p:extLst>
      <p:ext uri="{BB962C8B-B14F-4D97-AF65-F5344CB8AC3E}">
        <p14:creationId xmlns:p14="http://schemas.microsoft.com/office/powerpoint/2010/main" val="3519818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4C0A973-4BEA-4546-9E1A-8623A30E1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артина 4">
            <a:extLst>
              <a:ext uri="{FF2B5EF4-FFF2-40B4-BE49-F238E27FC236}">
                <a16:creationId xmlns:a16="http://schemas.microsoft.com/office/drawing/2014/main" id="{179BF02A-4FBA-994C-A5C4-F6E84383AD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6631" y="618518"/>
            <a:ext cx="9388928" cy="5620964"/>
          </a:xfrm>
        </p:spPr>
      </p:pic>
    </p:spTree>
    <p:extLst>
      <p:ext uri="{BB962C8B-B14F-4D97-AF65-F5344CB8AC3E}">
        <p14:creationId xmlns:p14="http://schemas.microsoft.com/office/powerpoint/2010/main" val="4063494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F91A5239-CC1D-914C-81D7-3A53DCB33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артина 4">
            <a:extLst>
              <a:ext uri="{FF2B5EF4-FFF2-40B4-BE49-F238E27FC236}">
                <a16:creationId xmlns:a16="http://schemas.microsoft.com/office/drawing/2014/main" id="{D02D3C7A-0CF6-584B-990A-851DEBB40E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745435"/>
            <a:ext cx="9578649" cy="5644006"/>
          </a:xfrm>
        </p:spPr>
      </p:pic>
    </p:spTree>
    <p:extLst>
      <p:ext uri="{BB962C8B-B14F-4D97-AF65-F5344CB8AC3E}">
        <p14:creationId xmlns:p14="http://schemas.microsoft.com/office/powerpoint/2010/main" val="1178955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CDFA8F29-6C3A-4747-B167-403AF9F19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артина 4">
            <a:extLst>
              <a:ext uri="{FF2B5EF4-FFF2-40B4-BE49-F238E27FC236}">
                <a16:creationId xmlns:a16="http://schemas.microsoft.com/office/drawing/2014/main" id="{6CFA7BA9-1FE4-8548-A1F1-70A541B0B3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7624" y="618518"/>
            <a:ext cx="9051707" cy="5841916"/>
          </a:xfrm>
        </p:spPr>
      </p:pic>
    </p:spTree>
    <p:extLst>
      <p:ext uri="{BB962C8B-B14F-4D97-AF65-F5344CB8AC3E}">
        <p14:creationId xmlns:p14="http://schemas.microsoft.com/office/powerpoint/2010/main" val="2306354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BFE26F19-537B-8B4F-B9C5-0E3BAD8AF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артина 4">
            <a:extLst>
              <a:ext uri="{FF2B5EF4-FFF2-40B4-BE49-F238E27FC236}">
                <a16:creationId xmlns:a16="http://schemas.microsoft.com/office/drawing/2014/main" id="{8C243952-44BC-9548-96D1-73326439BB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6832" y="745435"/>
            <a:ext cx="8253028" cy="5732748"/>
          </a:xfrm>
        </p:spPr>
      </p:pic>
    </p:spTree>
    <p:extLst>
      <p:ext uri="{BB962C8B-B14F-4D97-AF65-F5344CB8AC3E}">
        <p14:creationId xmlns:p14="http://schemas.microsoft.com/office/powerpoint/2010/main" val="2889178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Верига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 екран</PresentationFormat>
  <Slides>9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9</vt:i4>
      </vt:variant>
    </vt:vector>
  </HeadingPairs>
  <TitlesOfParts>
    <vt:vector size="10" baseType="lpstr">
      <vt:lpstr>Верига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359885954566</dc:creator>
  <cp:lastModifiedBy>359885954566</cp:lastModifiedBy>
  <cp:revision>2</cp:revision>
  <dcterms:created xsi:type="dcterms:W3CDTF">2020-03-30T11:47:43Z</dcterms:created>
  <dcterms:modified xsi:type="dcterms:W3CDTF">2020-03-30T11:54:54Z</dcterms:modified>
</cp:coreProperties>
</file>