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6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92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959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59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90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54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236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547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17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86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413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905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E2A8-C305-4DC2-877B-E749FDDD21BB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6150-C921-4DC9-8F32-989D1D7411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74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4149080"/>
          </a:xfrm>
        </p:spPr>
        <p:txBody>
          <a:bodyPr>
            <a:normAutofit fontScale="90000"/>
          </a:bodyPr>
          <a:lstStyle/>
          <a:p>
            <a:r>
              <a:rPr lang="bg-BG" dirty="0"/>
              <a:t>ОН: Изобразително изкуство</a:t>
            </a:r>
            <a:br>
              <a:rPr lang="bg-BG" dirty="0"/>
            </a:br>
            <a:r>
              <a:rPr lang="bg-BG" dirty="0"/>
              <a:t>Тема: Пролетна картина</a:t>
            </a:r>
            <a:br>
              <a:rPr lang="bg-BG" dirty="0"/>
            </a:br>
            <a:r>
              <a:rPr lang="bg-BG" dirty="0"/>
              <a:t>ДГ „Пламъче“, гр. Бургас</a:t>
            </a:r>
            <a:br>
              <a:rPr lang="bg-BG" dirty="0"/>
            </a:br>
            <a:r>
              <a:rPr lang="bg-BG" dirty="0"/>
              <a:t>ст. </a:t>
            </a:r>
            <a:r>
              <a:rPr lang="bg-BG"/>
              <a:t>учител </a:t>
            </a:r>
            <a:r>
              <a:rPr lang="bg-BG" dirty="0"/>
              <a:t>Иванка Загорчева</a:t>
            </a:r>
            <a:br>
              <a:rPr lang="bg-BG" dirty="0"/>
            </a:br>
            <a:r>
              <a:rPr lang="bg-BG" dirty="0"/>
              <a:t>1-ва група</a:t>
            </a: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67744" y="3284984"/>
            <a:ext cx="6419056" cy="2841179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3068959"/>
            <a:ext cx="9144000" cy="349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3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528392"/>
          </a:xfrm>
        </p:spPr>
        <p:txBody>
          <a:bodyPr/>
          <a:lstStyle/>
          <a:p>
            <a:pPr algn="l"/>
            <a:r>
              <a:rPr lang="bg-BG" u="sng" dirty="0"/>
              <a:t>Цел и задачи</a:t>
            </a:r>
            <a:r>
              <a:rPr lang="bg-BG" dirty="0"/>
              <a:t>: Апликиране на разнообразни корони на дърветата чрез комбиниране на различни по вид, цвят и големина форми и предмети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182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30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4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11760" y="908720"/>
            <a:ext cx="5112568" cy="4896544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/>
              <a:t>Щъркелът е тука!</a:t>
            </a:r>
            <a:br>
              <a:rPr lang="bg-BG" dirty="0"/>
            </a:br>
            <a:r>
              <a:rPr lang="bg-BG" dirty="0"/>
              <a:t>Тук е пролетта!</a:t>
            </a:r>
            <a:br>
              <a:rPr lang="bg-BG" dirty="0"/>
            </a:br>
            <a:r>
              <a:rPr lang="bg-BG" dirty="0" err="1"/>
              <a:t>Пъпчици</a:t>
            </a:r>
            <a:r>
              <a:rPr lang="bg-BG" dirty="0"/>
              <a:t> разпукват</a:t>
            </a:r>
            <a:br>
              <a:rPr lang="bg-BG" dirty="0"/>
            </a:br>
            <a:r>
              <a:rPr lang="bg-BG" dirty="0"/>
              <a:t>пъстрите цветя!</a:t>
            </a:r>
            <a:br>
              <a:rPr lang="bg-BG" dirty="0"/>
            </a:br>
            <a:r>
              <a:rPr lang="bg-BG" dirty="0"/>
              <a:t>В цъфналите дървета</a:t>
            </a:r>
            <a:br>
              <a:rPr lang="bg-BG" dirty="0"/>
            </a:br>
            <a:r>
              <a:rPr lang="bg-BG" dirty="0"/>
              <a:t>стрелкат се пчели.</a:t>
            </a:r>
            <a:br>
              <a:rPr lang="bg-BG" dirty="0"/>
            </a:br>
            <a:r>
              <a:rPr lang="bg-BG" dirty="0"/>
              <a:t>Млада пролет шета,</a:t>
            </a:r>
            <a:br>
              <a:rPr lang="bg-BG" dirty="0"/>
            </a:br>
            <a:r>
              <a:rPr lang="bg-BG" dirty="0"/>
              <a:t>всички весели!</a:t>
            </a:r>
          </a:p>
        </p:txBody>
      </p:sp>
    </p:spTree>
    <p:extLst>
      <p:ext uri="{BB962C8B-B14F-4D97-AF65-F5344CB8AC3E}">
        <p14:creationId xmlns:p14="http://schemas.microsoft.com/office/powerpoint/2010/main" val="30476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/>
              <a:t>Какви фигури ще използваш?</a:t>
            </a:r>
            <a:br>
              <a:rPr lang="bg-BG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r="2938"/>
          <a:stretch>
            <a:fillRect/>
          </a:stretch>
        </p:blipFill>
        <p:spPr>
          <a:xfrm>
            <a:off x="1792288" y="612775"/>
            <a:ext cx="5486400" cy="3896346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Издателство „Изкуство“ кн.3/58</a:t>
            </a:r>
          </a:p>
        </p:txBody>
      </p:sp>
    </p:spTree>
    <p:extLst>
      <p:ext uri="{BB962C8B-B14F-4D97-AF65-F5344CB8AC3E}">
        <p14:creationId xmlns:p14="http://schemas.microsoft.com/office/powerpoint/2010/main" val="413051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3730426"/>
          </a:xfrm>
        </p:spPr>
        <p:txBody>
          <a:bodyPr/>
          <a:lstStyle/>
          <a:p>
            <a:r>
              <a:rPr lang="bg-BG" dirty="0"/>
              <a:t>ПРИЯТНА РАБОТА!</a:t>
            </a:r>
          </a:p>
        </p:txBody>
      </p:sp>
    </p:spTree>
    <p:extLst>
      <p:ext uri="{BB962C8B-B14F-4D97-AF65-F5344CB8AC3E}">
        <p14:creationId xmlns:p14="http://schemas.microsoft.com/office/powerpoint/2010/main" val="38659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47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тема</vt:lpstr>
      <vt:lpstr>ОН: Изобразително изкуство Тема: Пролетна картина ДГ „Пламъче“, гр. Бургас ст. учител Иванка Загорчева 1-ва група  </vt:lpstr>
      <vt:lpstr>Цел и задачи: Апликиране на разнообразни корони на дърветата чрез комбиниране на различни по вид, цвят и големина форми и предмети.</vt:lpstr>
      <vt:lpstr>PowerPoint Presentation</vt:lpstr>
      <vt:lpstr>PowerPoint Presentation</vt:lpstr>
      <vt:lpstr>Щъркелът е тука! Тук е пролетта! Пъпчици разпукват пъстрите цветя! В цъфналите дървета стрелкат се пчели. Млада пролет шета, всички весели!</vt:lpstr>
      <vt:lpstr>Какви фигури ще използваш? </vt:lpstr>
      <vt:lpstr>ПРИЯТНА РАБОТА!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ОН: ИЗОБРАЗИТЕЛНО ИЗКУСТВО</dc:title>
  <dc:creator>dimo</dc:creator>
  <cp:lastModifiedBy>Румяна Папанчева</cp:lastModifiedBy>
  <cp:revision>14</cp:revision>
  <dcterms:created xsi:type="dcterms:W3CDTF">2020-03-30T11:54:29Z</dcterms:created>
  <dcterms:modified xsi:type="dcterms:W3CDTF">2020-04-08T07:12:23Z</dcterms:modified>
</cp:coreProperties>
</file>