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9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E635D9-61A9-4AA1-8275-3AB07BC1805B}" type="datetimeFigureOut">
              <a:rPr lang="bg-BG" smtClean="0"/>
              <a:t>3.4.2020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6E3AAB-989E-45FD-92C7-FC52C19EEB0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jdotbonboni.com/index.php/zanimania/156-kolekcia-ot-podvijni-igri" TargetMode="External"/><Relationship Id="rId2" Type="http://schemas.openxmlformats.org/officeDocument/2006/relationships/hyperlink" Target="https://www.google.bg/search?q=+%D0%B7%D0%B0%D0%B9%D1%87%D0%B5+%D1%81%D0%BF%D0%BE%D1%80%D1%82%D0%B8%D1%81%D1%82&amp;tbm=isch&amp;ved=2ahUKEwiAsa3kysvoAhURPN8KHR8MBQcQ2-cCegQIABAA&amp;oq=+%D0%B7%D0%B0%D0%B9%D1%87%D0%B5+%D1%81%D0%BF%D0%BE%D1%80%D1%82%D0%B8%D1%81%D1%82&amp;gs_lcp=CgNpbWcQAzIECCMQJ1DGigFYg5ABYIGWAWgAcAB4AIABvAKIAcYIkgEHMC4yLjIuMZgBAKABAaoBC2d3cy13aXotaW1n&amp;sclient=img&amp;ei=p9GGXsDBA5H4_AafmJQ4#imgrc=dYJbJP-X7hU-J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g-edelvais.com/index.php/%D0%B3%D1%80%D1%83%D0%BF%D0%B0-%D0%BC%D0%B5%D1%87%D0%BE/409-%D0%B3%D1%80%D0%B5%D0%B9%D0%BD%D0%B0%D0%BB%D0%B8-%D0%B4%D0%B5%D1%86%D0%B0-%D1%81-%D0%B4%D0%BE%D0%B1%D1%80%D0%B8-%D1%81%D1%8A%D1%80%D1%86%D0%B0,-%D0%B2%D0%BC%D0%B5%D1%81%D1%82%D0%BE-%D0%B4%D0%B0-%D0%BB%D1%83%D0%B4%D1%83%D0%B2%D0%B0%D1%82-%D0%B2%D0%B5%D1%81%D0%B5%D0%BB%D0%BE-%D1%81%D0%BF%D0%BE%D1%80%D1%82%D1%83%D0%B2%D0%B0%D1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potam.bg/archives/27192" TargetMode="External"/><Relationship Id="rId2" Type="http://schemas.openxmlformats.org/officeDocument/2006/relationships/hyperlink" Target="http://purvite7.bg/lesni-i-zabavni-igri-s-koito-da-poddrzhame-fizicheskata-aktivnost-na-deteto-v-domashna-obstanovka/?fbclid=IwAR28h9g0icMjwT_P7v5NNztQMxOlVOsWY7vSi658lpV4G64u6mPfYY_qd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2578" y="5185260"/>
            <a:ext cx="5637010" cy="882119"/>
          </a:xfrm>
        </p:spPr>
        <p:txBody>
          <a:bodyPr>
            <a:normAutofit fontScale="92500" lnSpcReduction="20000"/>
          </a:bodyPr>
          <a:lstStyle/>
          <a:p>
            <a:pPr lvl="0" algn="ctr">
              <a:spcAft>
                <a:spcPts val="0"/>
              </a:spcAft>
              <a:buClr>
                <a:srgbClr val="31B6FD"/>
              </a:buClr>
              <a:buSzPct val="100000"/>
            </a:pPr>
            <a:r>
              <a:rPr lang="en-US" sz="2800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I</a:t>
            </a:r>
            <a:r>
              <a:rPr lang="bg-BG" sz="2800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 А гр.“Морска звездичка“</a:t>
            </a:r>
          </a:p>
          <a:p>
            <a:pPr lvl="0" algn="ctr">
              <a:spcAft>
                <a:spcPts val="0"/>
              </a:spcAft>
              <a:buClr>
                <a:srgbClr val="31B6FD"/>
              </a:buClr>
              <a:buSzPct val="100000"/>
            </a:pPr>
            <a:r>
              <a:rPr lang="bg-BG" sz="2800" i="1" dirty="0">
                <a:solidFill>
                  <a:srgbClr val="073E87">
                    <a:lumMod val="75000"/>
                  </a:srgbClr>
                </a:solidFill>
                <a:latin typeface="Candara"/>
              </a:rPr>
              <a:t>Ст.учител   Наталия Йорданова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66750"/>
            <a:ext cx="7059613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DESI\Desktop\_vajUJeHDy1UWMuujRjyLQTE4zk@550x48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49" y="3206377"/>
            <a:ext cx="2619375" cy="229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Moriache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182" y="2060848"/>
            <a:ext cx="1463997" cy="246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08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54337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ОН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2400" i="1" dirty="0">
                <a:solidFill>
                  <a:schemeClr val="tx1"/>
                </a:solidFill>
                <a:latin typeface="+mj-lt"/>
              </a:rPr>
              <a:t>Физическа култура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Тема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2400" i="1" dirty="0">
                <a:solidFill>
                  <a:schemeClr val="tx1"/>
                </a:solidFill>
                <a:latin typeface="+mj-lt"/>
              </a:rPr>
              <a:t>Весели игри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Задачи: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1. Да се повиши физическата дееспособност.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2.</a:t>
            </a:r>
            <a:r>
              <a:rPr lang="en-US" sz="2400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+mj-lt"/>
              </a:rPr>
              <a:t>Да изпита емоционална удовлетвореност от участието в игрова дейност.</a:t>
            </a:r>
          </a:p>
          <a:p>
            <a:pPr marL="45720" indent="0">
              <a:buNone/>
            </a:pPr>
            <a:endParaRPr lang="ru-RU" b="1" dirty="0">
              <a:solidFill>
                <a:srgbClr val="000000"/>
              </a:solidFill>
              <a:latin typeface="Muli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3661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5229200"/>
            <a:ext cx="7910264" cy="1152128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b="0" i="1" dirty="0">
                <a:solidFill>
                  <a:schemeClr val="tx1"/>
                </a:solidFill>
                <a:effectLst/>
                <a:latin typeface="Roboto"/>
              </a:rPr>
              <a:t>Грейнали деца с добри сърца, вместо да лудуват весело спортуват</a:t>
            </a:r>
            <a:r>
              <a:rPr lang="ru-RU" sz="2400" b="0" dirty="0">
                <a:solidFill>
                  <a:srgbClr val="2D313D"/>
                </a:solidFill>
                <a:effectLst/>
                <a:latin typeface="Roboto"/>
              </a:rPr>
              <a:t>!</a:t>
            </a:r>
            <a:endParaRPr lang="bg-BG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2656"/>
            <a:ext cx="3024336" cy="4320480"/>
          </a:xfrm>
        </p:spPr>
      </p:pic>
      <p:pic>
        <p:nvPicPr>
          <p:cNvPr id="2050" name="Picture 2" descr="C:\Users\DESI\Desktop\работа\_87689-1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8640"/>
            <a:ext cx="4781525" cy="47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11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80920" cy="604867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endParaRPr lang="ru-RU" sz="2500" b="1" u="sng" dirty="0">
              <a:solidFill>
                <a:srgbClr val="000000"/>
              </a:solidFill>
              <a:latin typeface="arial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Игра </a:t>
            </a:r>
            <a:r>
              <a:rPr lang="en-US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Строител</a:t>
            </a:r>
            <a:r>
              <a:rPr lang="en-US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ru-RU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може да се използва  за утринна гимнастика  или за раздвижване на децата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6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Децата са клекнали и постепенно се изправят  като показват движенията:</a:t>
            </a:r>
            <a:br>
              <a:rPr lang="ru-RU" sz="26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b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Тухличка по тухла,</a:t>
            </a:r>
            <a:r>
              <a:rPr lang="en-US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(на всяка сричка едната длан се поставя над другата)</a:t>
            </a:r>
            <a:r>
              <a:rPr lang="en-US" sz="2600" dirty="0">
                <a:solidFill>
                  <a:srgbClr val="2F2B2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600" dirty="0">
                <a:solidFill>
                  <a:srgbClr val="2F2B23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ъща построихме.</a:t>
            </a: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То-о-лкова широка, (ръцете са встрани)</a:t>
            </a: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то-</a:t>
            </a:r>
            <a:r>
              <a:rPr lang="ru-RU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олкова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висока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ru-RU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ръце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горе)</a:t>
            </a: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 коминче? А коминче? (ръце на кръста, оглеждат се)</a:t>
            </a: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Още тухлички вземете (навеждат се с ръце до пода)</a:t>
            </a: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 коминче </a:t>
            </a:r>
            <a:r>
              <a:rPr lang="ru-RU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построете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 (подскачат с ръце високо горе)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26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6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Последните 2 реда се повтарят. </a:t>
            </a:r>
            <a:endParaRPr lang="ru-RU" sz="2600" i="1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Aft>
                <a:spcPts val="0"/>
              </a:spcAft>
            </a:pPr>
            <a:endParaRPr lang="ru-RU" sz="2600" i="1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marL="45720" indent="0" fontAlgn="base">
              <a:spcAft>
                <a:spcPts val="0"/>
              </a:spcAft>
              <a:buNone/>
            </a:pPr>
            <a:endParaRPr lang="ru-RU" sz="2600" i="1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endParaRPr lang="bg-BG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2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85" y="188640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Игра  за раздвижване . Помага за концентрация на вниманието - "Великани и джуджета"!</a:t>
            </a:r>
          </a:p>
          <a:p>
            <a:pPr fontAlgn="base"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Възрастен или по-голямо дете ръководят играта. Ритмично подават команда «великани», при което  децата се изправят или «джуджета» - при което децата клякат. При допускане на грешка при изпълнение на командите, детето «изгаря».</a:t>
            </a:r>
          </a:p>
          <a:p>
            <a:pPr fontAlgn="base"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Изпълнява се неколкократно по желание на детето.</a:t>
            </a:r>
            <a:endParaRPr lang="ru-RU" sz="2400" i="1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endParaRPr lang="ru-RU" sz="2400" i="1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ts val="1200"/>
              </a:spcBef>
              <a:spcAft>
                <a:spcPts val="1200"/>
              </a:spcAft>
            </a:pPr>
            <a:r>
              <a:rPr lang="ru-RU" sz="24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Игра с ръце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Къщичката малка -покривче с ръцете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като залъгалка - въртележка с ръце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със прозорче - кръстосваме показалците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 с вратичка - успоредно ръцете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гуши се в гората - ръцете под бузката за спане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като малка птичка - кръстосват се длани за крила.</a:t>
            </a:r>
            <a:endParaRPr lang="ru-RU" sz="2400" dirty="0">
              <a:solidFill>
                <a:srgbClr val="2F2B2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3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208912" cy="5904656"/>
          </a:xfrm>
        </p:spPr>
        <p:txBody>
          <a:bodyPr>
            <a:normAutofit/>
          </a:bodyPr>
          <a:lstStyle/>
          <a:p>
            <a:endParaRPr lang="bg-BG" sz="1200" dirty="0">
              <a:hlinkClick r:id="rId2"/>
            </a:endParaRPr>
          </a:p>
          <a:p>
            <a:endParaRPr lang="bg-BG" sz="1200" dirty="0">
              <a:hlinkClick r:id="rId2"/>
            </a:endParaRPr>
          </a:p>
          <a:p>
            <a:pPr marL="45720" indent="0">
              <a:buNone/>
            </a:pPr>
            <a:r>
              <a:rPr lang="bg-BG" sz="1500" b="1" dirty="0">
                <a:hlinkClick r:id="rId2"/>
              </a:rPr>
              <a:t>ИЗТОЧНИЦИ:</a:t>
            </a:r>
          </a:p>
          <a:p>
            <a:pPr marL="45720" indent="0">
              <a:buNone/>
            </a:pPr>
            <a:r>
              <a:rPr lang="en-US" sz="1500" dirty="0">
                <a:hlinkClick r:id="rId2"/>
              </a:rPr>
              <a:t>https://www.google.bg/search?q=+%D0%B7%D0%B0%D0%B9%D1%87%D0%B5+%D1%81%D0%BF%D0%BE%D1%80%D1%82%D0%B8%D1%81%D1%82&amp;tbm=isch&amp;ved=2ahUKEwiAsa3kysvoAhURPN8KHR8MBQcQ2-cCegQIABAA&amp;oq=+%D0%B7%D0%B0%D0%B9%D1%87%D0%B5+%D1%81%D0%BF%D0%BE%D1%80%D1%82%D0%B8%D1%81%D1%82&amp;gs_lcp=CgNpbWcQAzIECCMQJ1DGigFYg5ABYIGWAWgAcAB4AIABvAKIAcYIkgEHMC4yLjIuMZgBAKABAaoBC2d3cy13aXotaW1n&amp;sclient=img&amp;ei=p9GGXsDBA5H4_AafmJQ4#imgrc=dYJbJP-X7hU-JM</a:t>
            </a:r>
            <a:endParaRPr lang="bg-BG" sz="1500" dirty="0"/>
          </a:p>
          <a:p>
            <a:pPr marL="45720" indent="0">
              <a:buNone/>
            </a:pPr>
            <a:r>
              <a:rPr lang="en-US" sz="1500" dirty="0">
                <a:hlinkClick r:id="rId3"/>
              </a:rPr>
              <a:t>http://www.dujdotbonboni.com/index.php/zanimania/156-kolekcia-ot-podvijni-igri</a:t>
            </a:r>
            <a:endParaRPr lang="bg-BG" sz="1500" dirty="0"/>
          </a:p>
          <a:p>
            <a:pPr marL="45720" indent="0">
              <a:buNone/>
            </a:pPr>
            <a:r>
              <a:rPr lang="en-US" sz="1500" dirty="0">
                <a:hlinkClick r:id="rId4"/>
              </a:rPr>
              <a:t>http://www.dg-edelvais.com/index.php/%D0%B3%D1%80%D1%83%D0%BF%D0%B0-%D0%BC%D0%B5%D1%87%D0%BE/409-%D0%B3%D1%80%D0%B5%D0%B9%D0%BD%D0%B0%D0%BB%D0%B8-%D0%B4%D0%B5%D1%86%D0%B0-%D1%81-%D0%B4%D0%BE%D0%B1%D1%80%D0%B8-%D1%81%D1%8A%D1%80%D1%86%D0%B0,-%D0%B2%D0%BC%D0%B5%D1%81%D1%82%D0%BE-%D0%B4%D0%B0-%D0%BB%D1%83%D0%B4%D1%83%D0%B2%D0%B0%D1%82-%D0%B2%D0%B5%D1%81%D0%B5%D0%BB%D0%BE-%D1%81%D0%BF%D0%BE%D1%80%D1%82%D1%83%D0%B2%D0%B0%D1%82</a:t>
            </a:r>
            <a:endParaRPr lang="bg-BG" sz="1500" dirty="0"/>
          </a:p>
          <a:p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79502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916832"/>
            <a:ext cx="6512511" cy="1143000"/>
          </a:xfrm>
        </p:spPr>
        <p:txBody>
          <a:bodyPr/>
          <a:lstStyle/>
          <a:p>
            <a:r>
              <a:rPr lang="en-US" sz="1600" dirty="0">
                <a:hlinkClick r:id="rId2"/>
              </a:rPr>
              <a:t>http://purvite7.bg/lesni-i-zabavni-igri-s-koito-da-poddrzhame-fizicheskata-aktivnost-na-deteto-v-domashna-obstanovka/?fbclid=IwAR28h9g0icMjwT_P7v5NNztQMxOlVOsWY7vSi658lpV4G64u6mPfYY_qdGE</a:t>
            </a:r>
            <a:endParaRPr lang="bg-BG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1640" y="731520"/>
            <a:ext cx="7632848" cy="4497680"/>
          </a:xfrm>
        </p:spPr>
        <p:txBody>
          <a:bodyPr/>
          <a:lstStyle/>
          <a:p>
            <a:pPr marL="45720" indent="0">
              <a:buNone/>
            </a:pPr>
            <a:r>
              <a:rPr lang="bg-BG" dirty="0"/>
              <a:t>Още забавни и интересни игри, които може да изпълните с децата,може да видите тук!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640" y="4060478"/>
            <a:ext cx="4273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hlinkClick r:id="rId3"/>
              </a:rPr>
              <a:t>https://popotam.bg/archives/27192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6975536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</TotalTime>
  <Words>483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</vt:lpstr>
      <vt:lpstr>Candara</vt:lpstr>
      <vt:lpstr>Georgia</vt:lpstr>
      <vt:lpstr>Muli</vt:lpstr>
      <vt:lpstr>Roboto</vt:lpstr>
      <vt:lpstr>Trebuchet MS</vt:lpstr>
      <vt:lpstr>Wingdings</vt:lpstr>
      <vt:lpstr>Slipstream</vt:lpstr>
      <vt:lpstr>PowerPoint Presentation</vt:lpstr>
      <vt:lpstr>PowerPoint Presentation</vt:lpstr>
      <vt:lpstr>Грейнали деца с добри сърца, вместо да лудуват весело спортуват!</vt:lpstr>
      <vt:lpstr>PowerPoint Presentation</vt:lpstr>
      <vt:lpstr>PowerPoint Presentation</vt:lpstr>
      <vt:lpstr>PowerPoint Presentation</vt:lpstr>
      <vt:lpstr>http://purvite7.bg/lesni-i-zabavni-igri-s-koito-da-poddrzhame-fizicheskata-aktivnost-na-deteto-v-domashna-obstanovka/?fbclid=IwAR28h9g0icMjwT_P7v5NNztQMxOlVOsWY7vSi658lpV4G64u6mPfYY_qdGE</vt:lpstr>
    </vt:vector>
  </TitlesOfParts>
  <Company>NOFCKNORGANISATION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Petrova</dc:creator>
  <cp:lastModifiedBy>Румяна Папанчева</cp:lastModifiedBy>
  <cp:revision>8</cp:revision>
  <dcterms:created xsi:type="dcterms:W3CDTF">2020-04-03T05:11:18Z</dcterms:created>
  <dcterms:modified xsi:type="dcterms:W3CDTF">2020-04-03T15:55:34Z</dcterms:modified>
</cp:coreProperties>
</file>