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0" r:id="rId3"/>
    <p:sldId id="259" r:id="rId4"/>
    <p:sldId id="271" r:id="rId5"/>
    <p:sldId id="270" r:id="rId6"/>
    <p:sldId id="269" r:id="rId7"/>
    <p:sldId id="258" r:id="rId8"/>
    <p:sldId id="257" r:id="rId9"/>
    <p:sldId id="272" r:id="rId10"/>
    <p:sldId id="273" r:id="rId11"/>
  </p:sldIdLst>
  <p:sldSz cx="9144000" cy="6858000" type="screen4x3"/>
  <p:notesSz cx="6858000" cy="9144000"/>
  <p:custShowLst>
    <p:custShow name="Шоу по избор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0" d="100"/>
          <a:sy n="60" d="100"/>
        </p:scale>
        <p:origin x="53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6005-70A4-4795-B05D-7E070B22F9FE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8739-CDBA-477C-A74F-5F71254334D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C8739-CDBA-477C-A74F-5F71254334D3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9A9E-3F1F-4C43-8DFE-B82136983E06}" type="datetimeFigureOut">
              <a:rPr lang="bg-BG" smtClean="0"/>
              <a:pPr/>
              <a:t>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F6FD-9011-4230-9802-AE4A9377B32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6;&#1091;&#1084;&#1103;&#1085;&#1072;&#1055;&#1072;&#1087;&#1072;&#1085;&#1095;&#1077;&#1074;&#1072;\Documents\EOOD\SmartBurgas\DG_Moryache\Track_231.mp3" TargetMode="External"/><Relationship Id="rId1" Type="http://schemas.microsoft.com/office/2007/relationships/media" Target="file:///C:\Users\&#1056;&#1091;&#1084;&#1103;&#1085;&#1072;&#1055;&#1072;&#1087;&#1072;&#1085;&#1095;&#1077;&#1074;&#1072;\Documents\EOOD\SmartBurgas\DG_Moryache\Track_231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file:///C:\Users\&#1056;&#1091;&#1084;&#1103;&#1085;&#1072;&#1055;&#1072;&#1087;&#1072;&#1085;&#1095;&#1077;&#1074;&#1072;\Documents\EOOD\SmartBurgas\DG_Moryache\Track_231.mp3" TargetMode="External"/><Relationship Id="rId1" Type="http://schemas.microsoft.com/office/2007/relationships/media" Target="file:///C:\Users\&#1056;&#1091;&#1084;&#1103;&#1085;&#1072;&#1055;&#1072;&#1087;&#1072;&#1085;&#1095;&#1077;&#1074;&#1072;\Documents\EOOD\SmartBurgas\DG_Moryache\Track_23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file:///C:\Users\&#1056;&#1091;&#1084;&#1103;&#1085;&#1072;&#1055;&#1072;&#1087;&#1072;&#1085;&#1095;&#1077;&#1074;&#1072;\Documents\EOOD\SmartBurgas\DG_Moryache\Track_231.mp3" TargetMode="External"/><Relationship Id="rId1" Type="http://schemas.microsoft.com/office/2007/relationships/media" Target="file:///C:\Users\&#1056;&#1091;&#1084;&#1103;&#1085;&#1072;&#1055;&#1072;&#1087;&#1072;&#1085;&#1095;&#1077;&#1074;&#1072;\Documents\EOOD\SmartBurgas\DG_Moryache\Track_231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артина 11" descr="изтеглен файл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266227" cy="6858000"/>
          </a:xfrm>
          <a:prstGeom prst="rect">
            <a:avLst/>
          </a:prstGeom>
        </p:spPr>
      </p:pic>
      <p:sp>
        <p:nvSpPr>
          <p:cNvPr id="13" name="Правоъгълник 12"/>
          <p:cNvSpPr/>
          <p:nvPr/>
        </p:nvSpPr>
        <p:spPr>
          <a:xfrm>
            <a:off x="37742" y="2967335"/>
            <a:ext cx="90685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Великденски изненади</a:t>
            </a:r>
            <a:endParaRPr lang="bg-BG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 descr="images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6634" y="4643446"/>
            <a:ext cx="5011929" cy="2214554"/>
          </a:xfrm>
          <a:prstGeom prst="rect">
            <a:avLst/>
          </a:prstGeom>
        </p:spPr>
      </p:pic>
      <p:pic>
        <p:nvPicPr>
          <p:cNvPr id="2" name="Track_231">
            <a:hlinkClick r:id="" action="ppaction://media"/>
            <a:extLst>
              <a:ext uri="{FF2B5EF4-FFF2-40B4-BE49-F238E27FC236}">
                <a16:creationId xmlns:a16="http://schemas.microsoft.com/office/drawing/2014/main" id="{23B344F8-6D71-4E32-8597-583109ED2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4408" y="6021288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17902" y="2967335"/>
            <a:ext cx="89082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Изготвил : Радостина Георгиева</a:t>
            </a:r>
          </a:p>
          <a:p>
            <a:pPr algn="ctr"/>
            <a:r>
              <a:rPr lang="bg-B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Track_2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714612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4338120" y="435769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91682" y="4000504"/>
            <a:ext cx="65918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ст. </a:t>
            </a:r>
            <a:r>
              <a:rPr lang="bg-BG" sz="6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</a:t>
            </a:r>
            <a:r>
              <a:rPr lang="bg-BG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-л ДГ „</a:t>
            </a:r>
            <a:r>
              <a:rPr lang="bg-BG" sz="6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Моряче</a:t>
            </a:r>
            <a:r>
              <a:rPr lang="bg-BG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“</a:t>
            </a:r>
          </a:p>
          <a:p>
            <a:pPr algn="ctr"/>
            <a:r>
              <a:rPr lang="bg-BG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гр. Бургас</a:t>
            </a:r>
            <a:endParaRPr lang="bg-BG" sz="6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7429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500034" y="7143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На зелената морава</a:t>
            </a:r>
          </a:p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Великден се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зададва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6" name="Картина 5" descr="images (17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642918"/>
            <a:ext cx="2375540" cy="3000396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857224" y="5214950"/>
            <a:ext cx="3387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Колко яйца носи Зайко ?</a:t>
            </a:r>
          </a:p>
          <a:p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артина 7" descr="imag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1000108"/>
            <a:ext cx="2606145" cy="5214974"/>
          </a:xfrm>
          <a:prstGeom prst="rect">
            <a:avLst/>
          </a:prstGeom>
        </p:spPr>
      </p:pic>
      <p:pic>
        <p:nvPicPr>
          <p:cNvPr id="9" name="Картина 8" descr="images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000372"/>
            <a:ext cx="2190750" cy="2085975"/>
          </a:xfrm>
          <a:prstGeom prst="rect">
            <a:avLst/>
          </a:prstGeom>
        </p:spPr>
      </p:pic>
      <p:pic>
        <p:nvPicPr>
          <p:cNvPr id="11" name="Track_2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571736" y="3929066"/>
            <a:ext cx="304800" cy="304800"/>
          </a:xfrm>
          <a:prstGeom prst="rect">
            <a:avLst/>
          </a:prstGeom>
        </p:spPr>
      </p:pic>
      <p:pic>
        <p:nvPicPr>
          <p:cNvPr id="12" name="Картина 11" descr="images (15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929066"/>
            <a:ext cx="2038350" cy="22479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3772D11-BB63-4847-A204-883FCB10AA7F}"/>
              </a:ext>
            </a:extLst>
          </p:cNvPr>
          <p:cNvSpPr/>
          <p:nvPr/>
        </p:nvSpPr>
        <p:spPr>
          <a:xfrm>
            <a:off x="2771800" y="1700808"/>
            <a:ext cx="648072" cy="5589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471C50-53AC-4CF0-A177-C491D220544C}"/>
              </a:ext>
            </a:extLst>
          </p:cNvPr>
          <p:cNvSpPr/>
          <p:nvPr/>
        </p:nvSpPr>
        <p:spPr>
          <a:xfrm>
            <a:off x="5533650" y="1141907"/>
            <a:ext cx="648072" cy="5589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5145" y="0"/>
            <a:ext cx="9274289" cy="6857999"/>
          </a:xfrm>
          <a:prstGeom prst="rect">
            <a:avLst/>
          </a:prstGeom>
        </p:spPr>
      </p:pic>
      <p:pic>
        <p:nvPicPr>
          <p:cNvPr id="3" name="Картина 2" descr="изтеглен файл (9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3143248"/>
            <a:ext cx="2143140" cy="2861202"/>
          </a:xfrm>
          <a:prstGeom prst="rect">
            <a:avLst/>
          </a:prstGeom>
        </p:spPr>
      </p:pic>
      <p:pic>
        <p:nvPicPr>
          <p:cNvPr id="4" name="Картина 3" descr="изтеглен файл (10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2928934"/>
            <a:ext cx="1876425" cy="2438400"/>
          </a:xfrm>
          <a:prstGeom prst="rect">
            <a:avLst/>
          </a:prstGeom>
        </p:spPr>
      </p:pic>
      <p:pic>
        <p:nvPicPr>
          <p:cNvPr id="6" name="Картина 5" descr="изтеглен файл (7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142984"/>
            <a:ext cx="2143125" cy="2143125"/>
          </a:xfrm>
          <a:prstGeom prst="rect">
            <a:avLst/>
          </a:prstGeom>
        </p:spPr>
      </p:pic>
      <p:pic>
        <p:nvPicPr>
          <p:cNvPr id="7" name="Картина 6" descr="изтеглен файл (5)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214686"/>
            <a:ext cx="2214578" cy="2214578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857224" y="785794"/>
            <a:ext cx="461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Върху кое яйце  кацна калинката?</a:t>
            </a:r>
          </a:p>
        </p:txBody>
      </p:sp>
      <p:pic>
        <p:nvPicPr>
          <p:cNvPr id="9" name="Track_2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146" y="0"/>
            <a:ext cx="9274291" cy="6858001"/>
          </a:xfrm>
          <a:prstGeom prst="rect">
            <a:avLst/>
          </a:prstGeom>
        </p:spPr>
      </p:pic>
      <p:pic>
        <p:nvPicPr>
          <p:cNvPr id="4" name="Картина 3" descr="изтеглен файл (9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714620"/>
            <a:ext cx="1847850" cy="2466975"/>
          </a:xfrm>
          <a:prstGeom prst="rect">
            <a:avLst/>
          </a:prstGeom>
        </p:spPr>
      </p:pic>
      <p:pic>
        <p:nvPicPr>
          <p:cNvPr id="7" name="Картина 6" descr="изтеглен файл (10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785926"/>
            <a:ext cx="1986373" cy="2581276"/>
          </a:xfrm>
          <a:prstGeom prst="rect">
            <a:avLst/>
          </a:prstGeom>
        </p:spPr>
      </p:pic>
      <p:pic>
        <p:nvPicPr>
          <p:cNvPr id="8" name="Картина 7" descr="images (1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5612" y="571480"/>
            <a:ext cx="2071702" cy="4953017"/>
          </a:xfrm>
          <a:prstGeom prst="rect">
            <a:avLst/>
          </a:prstGeom>
        </p:spPr>
      </p:pic>
      <p:pic>
        <p:nvPicPr>
          <p:cNvPr id="9" name="Картина 8" descr="Hrast_5-800x6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64925"/>
            <a:ext cx="3333747" cy="2500310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571472" y="571480"/>
            <a:ext cx="4950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Кое яйце е скрито зад ниския храст?</a:t>
            </a:r>
          </a:p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 зад високото дърво?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145" y="1"/>
            <a:ext cx="9274290" cy="6858000"/>
          </a:xfrm>
          <a:prstGeom prst="rect">
            <a:avLst/>
          </a:prstGeom>
        </p:spPr>
      </p:pic>
      <p:pic>
        <p:nvPicPr>
          <p:cNvPr id="3" name="Картина 2" descr="изтеглен файл (5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643314"/>
            <a:ext cx="1533525" cy="2276470"/>
          </a:xfrm>
          <a:prstGeom prst="rect">
            <a:avLst/>
          </a:prstGeom>
        </p:spPr>
      </p:pic>
      <p:pic>
        <p:nvPicPr>
          <p:cNvPr id="4" name="Картина 3" descr="изтеглен файл (2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4143380"/>
            <a:ext cx="1514475" cy="1671628"/>
          </a:xfrm>
          <a:prstGeom prst="rect">
            <a:avLst/>
          </a:prstGeom>
        </p:spPr>
      </p:pic>
      <p:pic>
        <p:nvPicPr>
          <p:cNvPr id="5" name="Картина 4" descr="изтеглен файл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327406"/>
            <a:ext cx="1757361" cy="3854321"/>
          </a:xfrm>
          <a:prstGeom prst="rect">
            <a:avLst/>
          </a:prstGeom>
        </p:spPr>
      </p:pic>
      <p:pic>
        <p:nvPicPr>
          <p:cNvPr id="6" name="Картина 5" descr="изтеглен файл (6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214406"/>
            <a:ext cx="1357323" cy="1357323"/>
          </a:xfrm>
          <a:prstGeom prst="rect">
            <a:avLst/>
          </a:prstGeom>
        </p:spPr>
      </p:pic>
      <p:pic>
        <p:nvPicPr>
          <p:cNvPr id="7" name="Картина 6" descr="images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785926"/>
            <a:ext cx="2286016" cy="2286016"/>
          </a:xfrm>
          <a:prstGeom prst="rect">
            <a:avLst/>
          </a:prstGeom>
        </p:spPr>
      </p:pic>
      <p:pic>
        <p:nvPicPr>
          <p:cNvPr id="8" name="Картина 7" descr="изтеглен файл (4)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714620"/>
            <a:ext cx="857248" cy="857248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1000100" y="642918"/>
            <a:ext cx="6829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Коя пеперудка е кацнала върху най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ниското цвете?</a:t>
            </a:r>
          </a:p>
          <a:p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071538" y="1071546"/>
            <a:ext cx="32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 върху най-високото?</a:t>
            </a: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071538" y="1500174"/>
            <a:ext cx="556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Къде е кацнала най-малката пеперудка?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изтеглен файл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145" y="0"/>
            <a:ext cx="9274289" cy="6857999"/>
          </a:xfrm>
          <a:prstGeom prst="rect">
            <a:avLst/>
          </a:prstGeom>
        </p:spPr>
      </p:pic>
      <p:pic>
        <p:nvPicPr>
          <p:cNvPr id="10" name="Картина 9" descr="image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78777"/>
            <a:ext cx="1857375" cy="4214842"/>
          </a:xfrm>
          <a:prstGeom prst="rect">
            <a:avLst/>
          </a:prstGeom>
        </p:spPr>
      </p:pic>
      <p:pic>
        <p:nvPicPr>
          <p:cNvPr id="11" name="Картина 10" descr="images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336033"/>
            <a:ext cx="1809750" cy="3143272"/>
          </a:xfrm>
          <a:prstGeom prst="rect">
            <a:avLst/>
          </a:prstGeom>
        </p:spPr>
      </p:pic>
      <p:pic>
        <p:nvPicPr>
          <p:cNvPr id="12" name="Картина 11" descr="images (2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357430"/>
            <a:ext cx="2009775" cy="2276475"/>
          </a:xfrm>
          <a:prstGeom prst="rect">
            <a:avLst/>
          </a:prstGeom>
        </p:spPr>
      </p:pic>
      <p:pic>
        <p:nvPicPr>
          <p:cNvPr id="13" name="Картина 12" descr="images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643446"/>
            <a:ext cx="1524000" cy="1524000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5572132" y="428604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Кое животно е застанало   пред най-високото дърво?</a:t>
            </a:r>
          </a:p>
          <a:p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пред най-ниското?</a:t>
            </a:r>
          </a:p>
          <a:p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Къде са великденските яйца?</a:t>
            </a:r>
          </a:p>
        </p:txBody>
      </p:sp>
      <p:pic>
        <p:nvPicPr>
          <p:cNvPr id="16" name="Картина 15" descr="изтеглен файл (15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9" y="4472159"/>
            <a:ext cx="2500330" cy="1738148"/>
          </a:xfrm>
          <a:prstGeom prst="rect">
            <a:avLst/>
          </a:prstGeom>
        </p:spPr>
      </p:pic>
      <p:pic>
        <p:nvPicPr>
          <p:cNvPr id="17" name="Картина 16" descr="изтеглен файл (7)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5" y="4714884"/>
            <a:ext cx="865829" cy="1546122"/>
          </a:xfrm>
          <a:prstGeom prst="rect">
            <a:avLst/>
          </a:prstGeom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145" y="1"/>
            <a:ext cx="927429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000100" y="857232"/>
            <a:ext cx="52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Кое яйце докосва Слънчо с лъчите си?</a:t>
            </a:r>
          </a:p>
        </p:txBody>
      </p:sp>
      <p:pic>
        <p:nvPicPr>
          <p:cNvPr id="5" name="Картина 4" descr="изтеглен файл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571744"/>
            <a:ext cx="2785477" cy="3286148"/>
          </a:xfrm>
          <a:prstGeom prst="rect">
            <a:avLst/>
          </a:prstGeom>
        </p:spPr>
      </p:pic>
      <p:pic>
        <p:nvPicPr>
          <p:cNvPr id="7" name="Картина 6" descr="изтеглен файл (9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1357298"/>
            <a:ext cx="2205040" cy="2943842"/>
          </a:xfrm>
          <a:prstGeom prst="rect">
            <a:avLst/>
          </a:prstGeom>
        </p:spPr>
      </p:pic>
      <p:pic>
        <p:nvPicPr>
          <p:cNvPr id="9" name="Картина 8" descr="изтеглен файл (18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785794"/>
            <a:ext cx="2257425" cy="2028825"/>
          </a:xfrm>
          <a:prstGeom prst="rect">
            <a:avLst/>
          </a:prstGeom>
        </p:spPr>
      </p:pic>
      <p:pic>
        <p:nvPicPr>
          <p:cNvPr id="11" name="Картина 10" descr="изтеглен файл (16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4286256"/>
            <a:ext cx="2414586" cy="1592227"/>
          </a:xfrm>
          <a:prstGeom prst="rect">
            <a:avLst/>
          </a:prstGeom>
        </p:spPr>
      </p:pic>
      <p:pic>
        <p:nvPicPr>
          <p:cNvPr id="12" name="Картина 11" descr="изтеглен файл (10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3429000"/>
            <a:ext cx="1876425" cy="24384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4290" cy="6858000"/>
          </a:xfrm>
          <a:prstGeom prst="rect">
            <a:avLst/>
          </a:prstGeom>
        </p:spPr>
      </p:pic>
      <p:pic>
        <p:nvPicPr>
          <p:cNvPr id="4" name="Картина 3" descr="images (15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357430"/>
            <a:ext cx="2962531" cy="3267090"/>
          </a:xfrm>
          <a:prstGeom prst="rect">
            <a:avLst/>
          </a:prstGeom>
        </p:spPr>
      </p:pic>
      <p:pic>
        <p:nvPicPr>
          <p:cNvPr id="5" name="Картина 4" descr="images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572008"/>
            <a:ext cx="1524000" cy="1524000"/>
          </a:xfrm>
          <a:prstGeom prst="rect">
            <a:avLst/>
          </a:prstGeom>
        </p:spPr>
      </p:pic>
      <p:pic>
        <p:nvPicPr>
          <p:cNvPr id="7" name="Картина 6" descr="изтеглен файл (18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785794"/>
            <a:ext cx="2257425" cy="2028825"/>
          </a:xfrm>
          <a:prstGeom prst="rect">
            <a:avLst/>
          </a:prstGeom>
        </p:spPr>
      </p:pic>
      <p:pic>
        <p:nvPicPr>
          <p:cNvPr id="8" name="Картина 7" descr="изтеглен файл (6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714356"/>
            <a:ext cx="2143125" cy="1785935"/>
          </a:xfrm>
          <a:prstGeom prst="rect">
            <a:avLst/>
          </a:prstGeom>
        </p:spPr>
      </p:pic>
      <p:pic>
        <p:nvPicPr>
          <p:cNvPr id="9" name="Картина 8" descr="изтеглен файл (7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643182"/>
            <a:ext cx="2143125" cy="2143125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0" y="5286388"/>
            <a:ext cx="7127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400" dirty="0"/>
          </a:p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Колко животни се радват на наближаващия празник?</a:t>
            </a:r>
          </a:p>
        </p:txBody>
      </p:sp>
      <p:pic>
        <p:nvPicPr>
          <p:cNvPr id="11" name="Картина 10" descr="изтеглен файл (7)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071678"/>
            <a:ext cx="1600200" cy="2857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изтеглен файл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145" y="0"/>
            <a:ext cx="9274289" cy="6857999"/>
          </a:xfrm>
          <a:prstGeom prst="rect">
            <a:avLst/>
          </a:prstGeom>
        </p:spPr>
      </p:pic>
      <p:pic>
        <p:nvPicPr>
          <p:cNvPr id="3" name="Картина 2" descr="изтеглен файл (9)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993"/>
          <a:stretch/>
        </p:blipFill>
        <p:spPr>
          <a:xfrm>
            <a:off x="2500298" y="785794"/>
            <a:ext cx="2071702" cy="2185205"/>
          </a:xfrm>
          <a:prstGeom prst="rect">
            <a:avLst/>
          </a:prstGeom>
        </p:spPr>
      </p:pic>
      <p:pic>
        <p:nvPicPr>
          <p:cNvPr id="4" name="Картина 3" descr="изтеглен файл (10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928670"/>
            <a:ext cx="1571636" cy="2042329"/>
          </a:xfrm>
          <a:prstGeom prst="rect">
            <a:avLst/>
          </a:prstGeom>
        </p:spPr>
      </p:pic>
      <p:pic>
        <p:nvPicPr>
          <p:cNvPr id="5" name="Картина 4" descr="images (19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597" y="3008292"/>
            <a:ext cx="1357307" cy="1357307"/>
          </a:xfrm>
          <a:prstGeom prst="rect">
            <a:avLst/>
          </a:prstGeom>
        </p:spPr>
      </p:pic>
      <p:pic>
        <p:nvPicPr>
          <p:cNvPr id="6" name="Картина 5" descr="images (19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285992"/>
            <a:ext cx="2143125" cy="2143125"/>
          </a:xfrm>
          <a:prstGeom prst="rect">
            <a:avLst/>
          </a:prstGeom>
        </p:spPr>
      </p:pic>
      <p:pic>
        <p:nvPicPr>
          <p:cNvPr id="7" name="Картина 6" descr="images (19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786058"/>
            <a:ext cx="1643059" cy="1643059"/>
          </a:xfrm>
          <a:prstGeom prst="rect">
            <a:avLst/>
          </a:prstGeom>
        </p:spPr>
      </p:pic>
      <p:pic>
        <p:nvPicPr>
          <p:cNvPr id="8" name="Картина 7" descr="изтеглен файл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214422"/>
            <a:ext cx="1163878" cy="1644208"/>
          </a:xfrm>
          <a:prstGeom prst="rect">
            <a:avLst/>
          </a:prstGeom>
        </p:spPr>
      </p:pic>
      <p:pic>
        <p:nvPicPr>
          <p:cNvPr id="9" name="Картина 8" descr="изтеглен файл (20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4071942"/>
            <a:ext cx="2200275" cy="2076450"/>
          </a:xfrm>
          <a:prstGeom prst="rect">
            <a:avLst/>
          </a:prstGeom>
        </p:spPr>
      </p:pic>
      <p:pic>
        <p:nvPicPr>
          <p:cNvPr id="10" name="Картина 9" descr="изтеглен файл (7)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857232"/>
            <a:ext cx="1814514" cy="3240204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785786" y="4429132"/>
            <a:ext cx="61162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Да помогнем на Зайко да оцвети  яйцата  за наближаващия </a:t>
            </a:r>
          </a:p>
          <a:p>
            <a:r>
              <a:rPr lang="bg-BG" dirty="0"/>
              <a:t>празник, както е показано на картинката.</a:t>
            </a:r>
          </a:p>
          <a:p>
            <a:r>
              <a:rPr lang="bg-BG" dirty="0"/>
              <a:t>В какъв цвят ще оцветим най-голямото яйце?</a:t>
            </a:r>
          </a:p>
          <a:p>
            <a:r>
              <a:rPr lang="bg-BG" dirty="0"/>
              <a:t>А най-малкото?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131</Words>
  <Application>Microsoft Office PowerPoint</Application>
  <PresentationFormat>On-screen Show (4:3)</PresentationFormat>
  <Paragraphs>26</Paragraphs>
  <Slides>10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Шоу по избор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Радостина</dc:creator>
  <cp:lastModifiedBy>Румяна Папанчева</cp:lastModifiedBy>
  <cp:revision>91</cp:revision>
  <dcterms:created xsi:type="dcterms:W3CDTF">2020-03-28T06:24:52Z</dcterms:created>
  <dcterms:modified xsi:type="dcterms:W3CDTF">2020-04-02T06:21:18Z</dcterms:modified>
</cp:coreProperties>
</file>