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6" r:id="rId6"/>
    <p:sldId id="259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844117-0D18-43AF-8EE8-278A754E2EB7}" type="datetimeFigureOut">
              <a:rPr lang="bg-BG" smtClean="0"/>
              <a:t>3.4.2020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E6E80D-C6E1-4EA2-BCFA-B8A17A26C855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g/search?q=%D0%BA%D0%B0%D0%BA+%D0%B4%D0%B0+%D0%BD%D0%B0%D1%80%D0%B8%D1%81%D1%83%D0%B2%D0%B0%D0%BC%D0%B5+%D0%BF%D1%80%D0%BE%D0%BB%D0%B5%D1%82%D0%BD%D0%B0+%D0%B4%D1%8A%D1%80%D0%B2%D0%BE&amp;sxsrf=ALeKk00bhReHEOA51e5PWyEVEXHz_54tYw:1585897469886&amp;source=lnms&amp;tbm=isch&amp;sa=X&amp;ved=2ahUKEwjfvt662MvoAhXjnuAKHb4mCbIQ_AUoAXoECAwQAw&amp;biw=1366&amp;bih=576#imgrc=RZ-ohy2867EqFM&amp;imgdii=Dzbs5NYP5vbSKM" TargetMode="External"/><Relationship Id="rId2" Type="http://schemas.openxmlformats.org/officeDocument/2006/relationships/hyperlink" Target="https://www.anubis-bulvest.com/epub/html/a2izo_body/index.html?page=6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4W57Wshi-I&amp;t=14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70596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49787"/>
            <a:ext cx="54324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1469"/>
            <a:ext cx="26162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1669"/>
            <a:ext cx="14700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85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55057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i="1" dirty="0">
                <a:solidFill>
                  <a:srgbClr val="000000"/>
                </a:solidFill>
                <a:latin typeface="+mj-lt"/>
              </a:rPr>
              <a:t>Он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Изобразително изкуство</a:t>
            </a:r>
          </a:p>
          <a:p>
            <a:pPr marL="45720" indent="0">
              <a:buNone/>
            </a:pPr>
            <a:r>
              <a:rPr lang="ru-RU" sz="2400" i="1" dirty="0">
                <a:solidFill>
                  <a:srgbClr val="000000"/>
                </a:solidFill>
                <a:latin typeface="+mj-lt"/>
              </a:rPr>
              <a:t>Тема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Цъфнало пролетно дърво</a:t>
            </a:r>
          </a:p>
          <a:p>
            <a:pPr marL="45720" indent="0">
              <a:buNone/>
            </a:pPr>
            <a:r>
              <a:rPr lang="ru-RU" sz="2400" i="1" dirty="0">
                <a:solidFill>
                  <a:srgbClr val="000000"/>
                </a:solidFill>
                <a:latin typeface="+mj-lt"/>
              </a:rPr>
              <a:t>Задачи:</a:t>
            </a:r>
            <a:endParaRPr lang="en-US" sz="2400" i="1" dirty="0">
              <a:solidFill>
                <a:srgbClr val="000000"/>
              </a:solidFill>
              <a:latin typeface="+mj-lt"/>
            </a:endParaRPr>
          </a:p>
          <a:p>
            <a:pPr marL="45720" indent="0">
              <a:buNone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Да изразява представите си  за различните по конструкция и цвят цъфнали дървета с обла четка и готово разредени темперни бои.</a:t>
            </a:r>
          </a:p>
          <a:p>
            <a:pPr marL="45720" indent="0">
              <a:buNone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2.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Да умее да използва разредени темперни бои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обли четки,</a:t>
            </a:r>
            <a:r>
              <a:rPr lang="en-US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400" i="1" dirty="0">
                <a:solidFill>
                  <a:srgbClr val="000000"/>
                </a:solidFill>
                <a:latin typeface="+mj-lt"/>
              </a:rPr>
              <a:t>цветни основи за избор.</a:t>
            </a:r>
          </a:p>
          <a:p>
            <a:pPr marL="502920" indent="-457200">
              <a:buFont typeface="+mj-lt"/>
              <a:buAutoNum type="arabicPeriod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3894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01408" cy="53617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bg-BG" sz="2400" i="1" u="sng" dirty="0"/>
              <a:t>Водещи цели:</a:t>
            </a:r>
          </a:p>
          <a:p>
            <a:pPr marL="45720" indent="0">
              <a:buNone/>
            </a:pPr>
            <a:r>
              <a:rPr lang="en-US" sz="2400" i="1" dirty="0"/>
              <a:t>1. </a:t>
            </a:r>
            <a:r>
              <a:rPr lang="bg-BG" sz="2400" i="1" dirty="0"/>
              <a:t>Разширяване на представата за обекти от действителността.</a:t>
            </a:r>
          </a:p>
          <a:p>
            <a:pPr marL="45720" indent="0">
              <a:buNone/>
            </a:pPr>
            <a:r>
              <a:rPr lang="en-US" sz="2400" i="1" dirty="0"/>
              <a:t>2. </a:t>
            </a:r>
            <a:r>
              <a:rPr lang="bg-BG" sz="2400" i="1" dirty="0"/>
              <a:t>Развиване на умение за работа с живописен материал.</a:t>
            </a:r>
          </a:p>
          <a:p>
            <a:pPr marL="45720" indent="0">
              <a:buNone/>
            </a:pPr>
            <a:endParaRPr lang="bg-BG" sz="2400" i="1" dirty="0"/>
          </a:p>
          <a:p>
            <a:pPr marL="45720" indent="0">
              <a:buNone/>
            </a:pPr>
            <a:endParaRPr lang="bg-BG" sz="2400" i="1" dirty="0"/>
          </a:p>
          <a:p>
            <a:pPr marL="45720" indent="0">
              <a:buNone/>
            </a:pPr>
            <a:r>
              <a:rPr lang="bg-BG" sz="2400" i="1" u="sng" dirty="0"/>
              <a:t>Ключови думи:</a:t>
            </a:r>
          </a:p>
          <a:p>
            <a:pPr marL="45720" indent="0">
              <a:buNone/>
            </a:pPr>
            <a:r>
              <a:rPr lang="bg-BG" sz="2400" i="1" dirty="0"/>
              <a:t>стъбло, конструкция, цъфнало дърво, пролетни цветове.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0698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551" y="4941168"/>
            <a:ext cx="8352927" cy="1800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Усмихнат Слънчо свети над моя роден кът. </a:t>
            </a:r>
            <a:b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Топят се снеговете, поточета шумят. </a:t>
            </a:r>
            <a:b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Разцъфват дървесата, в клонака птица пей, </a:t>
            </a:r>
            <a:b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навред под небесата полето зеленей. </a:t>
            </a:r>
            <a:b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Й. Друмников </a:t>
            </a:r>
            <a:endParaRPr lang="bg-BG" sz="20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1" y="116632"/>
            <a:ext cx="7992888" cy="4536504"/>
          </a:xfrm>
        </p:spPr>
      </p:pic>
    </p:spTree>
    <p:extLst>
      <p:ext uri="{BB962C8B-B14F-4D97-AF65-F5344CB8AC3E}">
        <p14:creationId xmlns:p14="http://schemas.microsoft.com/office/powerpoint/2010/main" val="384993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89240"/>
            <a:ext cx="6512511" cy="1143000"/>
          </a:xfrm>
        </p:spPr>
        <p:txBody>
          <a:bodyPr/>
          <a:lstStyle/>
          <a:p>
            <a:r>
              <a:rPr lang="bg-BG" sz="18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45579"/>
            <a:ext cx="7992888" cy="6566841"/>
          </a:xfrm>
        </p:spPr>
      </p:pic>
    </p:spTree>
    <p:extLst>
      <p:ext uri="{BB962C8B-B14F-4D97-AF65-F5344CB8AC3E}">
        <p14:creationId xmlns:p14="http://schemas.microsoft.com/office/powerpoint/2010/main" val="283940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807693"/>
            <a:ext cx="7550225" cy="2645643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i="1" u="sng" dirty="0">
                <a:solidFill>
                  <a:srgbClr val="000000"/>
                </a:solidFill>
                <a:effectLst/>
              </a:rPr>
              <a:t>Указания за изпълнение на задачата: </a:t>
            </a:r>
            <a:br>
              <a:rPr lang="ru-RU" sz="2000" b="0" i="1" u="sng" dirty="0">
                <a:solidFill>
                  <a:srgbClr val="000000"/>
                </a:solidFill>
                <a:effectLst/>
              </a:rPr>
            </a:br>
            <a:r>
              <a:rPr lang="ru-RU" sz="2000" b="0" i="1" dirty="0">
                <a:solidFill>
                  <a:srgbClr val="000000"/>
                </a:solidFill>
                <a:effectLst/>
              </a:rPr>
              <a:t>Мили родители, отворете прозореца и погледниете навън. </a:t>
            </a:r>
            <a:br>
              <a:rPr lang="ru-RU" sz="2000" b="0" i="1" dirty="0">
                <a:solidFill>
                  <a:srgbClr val="000000"/>
                </a:solidFill>
                <a:effectLst/>
              </a:rPr>
            </a:br>
            <a:r>
              <a:rPr lang="ru-RU" sz="2000" b="0" i="1" dirty="0">
                <a:solidFill>
                  <a:srgbClr val="000000"/>
                </a:solidFill>
                <a:effectLst/>
              </a:rPr>
              <a:t>Виждате ли цъфнало дръвче? Насочете вниманието на детето към основните белези - стъбло, клони, цветове.</a:t>
            </a:r>
            <a:br>
              <a:rPr lang="ru-RU" sz="2000" b="0" i="1" dirty="0">
                <a:solidFill>
                  <a:srgbClr val="000000"/>
                </a:solidFill>
                <a:effectLst/>
              </a:rPr>
            </a:br>
            <a:r>
              <a:rPr lang="ru-RU" sz="2000" b="0" i="1" dirty="0">
                <a:solidFill>
                  <a:srgbClr val="000000"/>
                </a:solidFill>
                <a:effectLst/>
              </a:rPr>
              <a:t>Мило дете, опитай се да го нарисуваш с боички. Може да добавиш към него пролетни цветя. </a:t>
            </a:r>
            <a:br>
              <a:rPr lang="ru-RU" sz="2000" b="0" i="1" dirty="0">
                <a:solidFill>
                  <a:srgbClr val="000000"/>
                </a:solidFill>
                <a:effectLst/>
              </a:rPr>
            </a:br>
            <a:r>
              <a:rPr lang="ru-RU" sz="2000" b="0" i="1" dirty="0">
                <a:solidFill>
                  <a:srgbClr val="000000"/>
                </a:solidFill>
                <a:effectLst/>
              </a:rPr>
              <a:t>Покани Пролетта у дома си</a:t>
            </a:r>
            <a:r>
              <a:rPr lang="ru-RU" sz="2000" dirty="0">
                <a:solidFill>
                  <a:srgbClr val="000000"/>
                </a:solidFill>
                <a:effectLst/>
                <a:latin typeface="Muli"/>
              </a:rPr>
              <a:t>.</a:t>
            </a:r>
            <a:br>
              <a:rPr lang="ru-RU" sz="2000" dirty="0">
                <a:solidFill>
                  <a:srgbClr val="000000"/>
                </a:solidFill>
                <a:effectLst/>
                <a:latin typeface="Muli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Muli"/>
              </a:rPr>
              <a:t>Ще се радваме, ако ни покажеш рисунката си.</a:t>
            </a:r>
            <a:endParaRPr lang="bg-BG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6408712" cy="3475037"/>
          </a:xfrm>
        </p:spPr>
      </p:pic>
    </p:spTree>
    <p:extLst>
      <p:ext uri="{BB962C8B-B14F-4D97-AF65-F5344CB8AC3E}">
        <p14:creationId xmlns:p14="http://schemas.microsoft.com/office/powerpoint/2010/main" val="189551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7560840" cy="1296144"/>
          </a:xfrm>
        </p:spPr>
        <p:txBody>
          <a:bodyPr/>
          <a:lstStyle/>
          <a:p>
            <a:pPr marL="0" indent="0" algn="l">
              <a:buNone/>
            </a:pPr>
            <a:r>
              <a:rPr lang="bg-BG" sz="2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Тук ще ти обясня как да нарисуваш красива    цъфнало пролетно дърво. Следвай стъпките!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128792" cy="4464496"/>
          </a:xfrm>
        </p:spPr>
      </p:pic>
    </p:spTree>
    <p:extLst>
      <p:ext uri="{BB962C8B-B14F-4D97-AF65-F5344CB8AC3E}">
        <p14:creationId xmlns:p14="http://schemas.microsoft.com/office/powerpoint/2010/main" val="320848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вай лесно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8424936" cy="5040560"/>
          </a:xfrm>
        </p:spPr>
      </p:pic>
      <p:sp>
        <p:nvSpPr>
          <p:cNvPr id="5" name="TextBox 4"/>
          <p:cNvSpPr txBox="1"/>
          <p:nvPr/>
        </p:nvSpPr>
        <p:spPr>
          <a:xfrm>
            <a:off x="539552" y="5661249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/>
              <a:t>Още малко идеи за рисуване.Може да се опиташ и ти.</a:t>
            </a:r>
          </a:p>
        </p:txBody>
      </p:sp>
    </p:spTree>
    <p:extLst>
      <p:ext uri="{BB962C8B-B14F-4D97-AF65-F5344CB8AC3E}">
        <p14:creationId xmlns:p14="http://schemas.microsoft.com/office/powerpoint/2010/main" val="9918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https://www.anubis-bulvest.com/epub/html/a2izo_body/index.html?page=60</a:t>
            </a:r>
            <a:endParaRPr lang="bg-BG" dirty="0"/>
          </a:p>
          <a:p>
            <a:pPr marL="45720" indent="0">
              <a:buNone/>
            </a:pPr>
            <a:r>
              <a:rPr lang="en-US" dirty="0">
                <a:hlinkClick r:id="rId3"/>
              </a:rPr>
              <a:t>https://www.google.bg/search?q=%D0%BA%D0%B0%D0%BA+%D0%B4%D0%B0+%D0%BD%D0%B0%D1%80%D0%B8%D1%81%D1%83%D0%B2%D0%B0%D0%BC%D0%B5+%D0%BF%D1%80%D0%BE%D0%BB%D0%B5%D1%82%D0%BD%D0%B0+%D0%B4%D1%8A%D1%80%D0%B2%D0%BE&amp;sxsrf=ALeKk00bhReHEOA51e5PWyEVEXHz_54tYw:1585897469886&amp;source=lnms&amp;tbm=isch&amp;sa=X&amp;ved=2ahUKEwjfvt662MvoAhXjnuAKHb4mCbIQ_AUoAXoECAwQAw&amp;biw=1366&amp;bih=576#imgrc=RZ-ohy2867EqFM&amp;imgdii=Dzbs5NYP5vbSKM</a:t>
            </a:r>
            <a:endParaRPr lang="bg-BG" dirty="0"/>
          </a:p>
          <a:p>
            <a:pPr marL="45720" indent="0">
              <a:buNone/>
            </a:pPr>
            <a:r>
              <a:rPr lang="en-US" dirty="0">
                <a:hlinkClick r:id="rId4"/>
              </a:rPr>
              <a:t>https://www.youtube.com/watch?v=P4W57Wshi-I&amp;t=14s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39401477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</TotalTime>
  <Words>323</Words>
  <Application>Microsoft Office PowerPoint</Application>
  <PresentationFormat>On-screen Show (4:3)</PresentationFormat>
  <Paragraphs>20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Georgia</vt:lpstr>
      <vt:lpstr>Muli</vt:lpstr>
      <vt:lpstr>Trebuchet MS</vt:lpstr>
      <vt:lpstr>Slipstream</vt:lpstr>
      <vt:lpstr>PowerPoint Presentation</vt:lpstr>
      <vt:lpstr>PowerPoint Presentation</vt:lpstr>
      <vt:lpstr>PowerPoint Presentation</vt:lpstr>
      <vt:lpstr>Усмихнат Слънчо свети над моя роден кът.  Топят се снеговете, поточета шумят.  Разцъфват дървесата, в клонака птица пей,  навред под небесата полето зеленей.  Й. Друмников </vt:lpstr>
      <vt:lpstr>.</vt:lpstr>
      <vt:lpstr>Указания за изпълнение на задачата:  Мили родители, отворете прозореца и погледниете навън.  Виждате ли цъфнало дръвче? Насочете вниманието на детето към основните белези - стъбло, клони, цветове. Мило дете, опитай се да го нарисуваш с боички. Може да добавиш към него пролетни цветя.  Покани Пролетта у дома си. Ще се радваме, ако ни покажеш рисунката си.</vt:lpstr>
      <vt:lpstr>Тук ще ти обясня как да нарисуваш красива    цъфнало пролетно дърво. Следвай стъпките!</vt:lpstr>
      <vt:lpstr>PowerPoint Presentation</vt:lpstr>
      <vt:lpstr>PowerPoint Presentation</vt:lpstr>
    </vt:vector>
  </TitlesOfParts>
  <Company>NOFCKNORGANISATION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Nataliya Petrova</dc:creator>
  <cp:lastModifiedBy>Румяна Папанчева</cp:lastModifiedBy>
  <cp:revision>9</cp:revision>
  <dcterms:created xsi:type="dcterms:W3CDTF">2020-04-03T06:27:55Z</dcterms:created>
  <dcterms:modified xsi:type="dcterms:W3CDTF">2020-04-03T15:54:18Z</dcterms:modified>
</cp:coreProperties>
</file>