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86" r:id="rId2"/>
    <p:sldId id="263" r:id="rId3"/>
    <p:sldId id="264" r:id="rId4"/>
    <p:sldId id="257" r:id="rId5"/>
    <p:sldId id="284" r:id="rId6"/>
    <p:sldId id="271" r:id="rId7"/>
    <p:sldId id="273" r:id="rId8"/>
    <p:sldId id="259" r:id="rId9"/>
    <p:sldId id="275" r:id="rId10"/>
    <p:sldId id="276" r:id="rId11"/>
    <p:sldId id="277" r:id="rId12"/>
    <p:sldId id="282" r:id="rId13"/>
    <p:sldId id="283" r:id="rId14"/>
    <p:sldId id="280" r:id="rId15"/>
    <p:sldId id="285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CE1BC-FA05-481B-B27D-FC7C1866B4B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0BC-EF94-4AF6-ABB9-2C51A54B22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70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5934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062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452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930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5518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528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9266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0320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736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850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062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359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639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0311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618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426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499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C405C-B6C6-4763-953E-6B5C17BFC2B5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93E5D-E82C-4360-9AA5-2452DE8763C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05351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3.m4a"/><Relationship Id="rId7" Type="http://schemas.openxmlformats.org/officeDocument/2006/relationships/image" Target="../media/image24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2809070-CC35-418E-8DC5-63E99B5B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ДГ „Калинка“ гр. Бургас</a:t>
            </a: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0558F7FE-2884-4E47-8C3D-352BC8DBCAF5}"/>
              </a:ext>
            </a:extLst>
          </p:cNvPr>
          <p:cNvSpPr/>
          <p:nvPr/>
        </p:nvSpPr>
        <p:spPr>
          <a:xfrm>
            <a:off x="671403" y="3524669"/>
            <a:ext cx="542460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bg-BG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Цел: Развитие на детската реч чрез         </a:t>
            </a:r>
          </a:p>
          <a:p>
            <a:r>
              <a:rPr lang="bg-BG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</a:t>
            </a:r>
            <a:r>
              <a:rPr lang="bg-BG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приказката</a:t>
            </a:r>
          </a:p>
          <a:p>
            <a:endParaRPr lang="bg-BG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bg-BG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Задачи:</a:t>
            </a:r>
          </a:p>
          <a:p>
            <a:pPr marL="457200" indent="-457200">
              <a:buAutoNum type="arabicPeriod"/>
            </a:pPr>
            <a:r>
              <a:rPr lang="bg-BG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Припомняне на приказен текст.</a:t>
            </a:r>
          </a:p>
          <a:p>
            <a:pPr marL="457200" indent="-457200">
              <a:buAutoNum type="arabicPeriod"/>
            </a:pP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Възприема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образите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и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действията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им,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пресъздадени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творбата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bg-BG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bg-BG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Разпознава и назовава героите.</a:t>
            </a: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1A427DE1-6607-4899-A60C-51293343722E}"/>
              </a:ext>
            </a:extLst>
          </p:cNvPr>
          <p:cNvSpPr/>
          <p:nvPr/>
        </p:nvSpPr>
        <p:spPr>
          <a:xfrm>
            <a:off x="3060562" y="1938992"/>
            <a:ext cx="60708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ОН: Български език и литература</a:t>
            </a: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8B36C115-7215-48EE-9388-E7CE2603E8F6}"/>
              </a:ext>
            </a:extLst>
          </p:cNvPr>
          <p:cNvSpPr/>
          <p:nvPr/>
        </p:nvSpPr>
        <p:spPr>
          <a:xfrm>
            <a:off x="3550109" y="2600898"/>
            <a:ext cx="41746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Тема: </a:t>
            </a:r>
            <a:r>
              <a:rPr lang="bg-BG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Косе</a:t>
            </a:r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g-BG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Босе</a:t>
            </a:r>
            <a:r>
              <a:rPr lang="bg-BG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g-BG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</a:t>
            </a:r>
            <a:r>
              <a:rPr lang="bg-BG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група</a:t>
            </a:r>
          </a:p>
        </p:txBody>
      </p:sp>
    </p:spTree>
    <p:extLst>
      <p:ext uri="{BB962C8B-B14F-4D97-AF65-F5344CB8AC3E}">
        <p14:creationId xmlns:p14="http://schemas.microsoft.com/office/powerpoint/2010/main" val="32603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61626CC6-F8D9-486C-9AFA-77E7872C4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7" t="24093" r="35902" b="17102"/>
          <a:stretch/>
        </p:blipFill>
        <p:spPr>
          <a:xfrm>
            <a:off x="1687398" y="1008667"/>
            <a:ext cx="8165914" cy="49994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Аудио 3">
            <a:hlinkClick r:id="" action="ppaction://media"/>
            <a:extLst>
              <a:ext uri="{FF2B5EF4-FFF2-40B4-BE49-F238E27FC236}">
                <a16:creationId xmlns:a16="http://schemas.microsoft.com/office/drawing/2014/main" id="{80B87E09-DE9F-45FD-B4C6-95EEEBEF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8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8">
        <p15:prstTrans prst="peelOff"/>
      </p:transition>
    </mc:Choice>
    <mc:Fallback xmlns="">
      <p:transition spd="slow" advTm="10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B9EDF10-8D59-41B7-AB01-DD053E5D1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6" t="23084" r="35593" b="17679"/>
          <a:stretch/>
        </p:blipFill>
        <p:spPr>
          <a:xfrm>
            <a:off x="1857081" y="768718"/>
            <a:ext cx="8122261" cy="5320564"/>
          </a:xfrm>
          <a:prstGeom prst="rect">
            <a:avLst/>
          </a:prstGeom>
        </p:spPr>
      </p:pic>
      <p:pic>
        <p:nvPicPr>
          <p:cNvPr id="4" name="Аудио 3">
            <a:hlinkClick r:id="" action="ppaction://media"/>
            <a:extLst>
              <a:ext uri="{FF2B5EF4-FFF2-40B4-BE49-F238E27FC236}">
                <a16:creationId xmlns:a16="http://schemas.microsoft.com/office/drawing/2014/main" id="{2B52BC16-2588-4A5A-BE1A-F68EDAED1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2493">
        <p15:prstTrans prst="peelOff"/>
      </p:transition>
    </mc:Choice>
    <mc:Fallback xmlns="">
      <p:transition spd="slow" advTm="92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746FD371-B508-4CB3-82B0-3AE66F109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3" b="97645" l="6111" r="93889">
                        <a14:foregroundMark x1="26944" y1="7971" x2="57222" y2="7065"/>
                        <a14:foregroundMark x1="57222" y1="7065" x2="62778" y2="7065"/>
                        <a14:foregroundMark x1="33056" y1="60145" x2="66111" y2="59239"/>
                        <a14:foregroundMark x1="66111" y1="59239" x2="66389" y2="59239"/>
                        <a14:foregroundMark x1="74167" y1="59964" x2="89167" y2="56159"/>
                        <a14:foregroundMark x1="89167" y1="56159" x2="93889" y2="53442"/>
                        <a14:foregroundMark x1="75278" y1="57065" x2="80833" y2="56159"/>
                        <a14:foregroundMark x1="64167" y1="57609" x2="84167" y2="57790"/>
                        <a14:foregroundMark x1="42222" y1="16486" x2="47500" y2="25362"/>
                        <a14:foregroundMark x1="47500" y1="25362" x2="56667" y2="32428"/>
                        <a14:foregroundMark x1="59722" y1="16304" x2="63889" y2="25362"/>
                        <a14:foregroundMark x1="63889" y1="25362" x2="63889" y2="25725"/>
                        <a14:foregroundMark x1="54444" y1="15036" x2="62222" y2="30072"/>
                        <a14:foregroundMark x1="7222" y1="60145" x2="8056" y2="51268"/>
                        <a14:foregroundMark x1="45556" y1="16304" x2="49167" y2="29710"/>
                        <a14:foregroundMark x1="20000" y1="92391" x2="34167" y2="92754"/>
                        <a14:foregroundMark x1="34167" y1="92754" x2="34722" y2="91123"/>
                        <a14:foregroundMark x1="21944" y1="90036" x2="31111" y2="97283"/>
                        <a14:foregroundMark x1="31111" y1="97283" x2="35556" y2="97645"/>
                        <a14:foregroundMark x1="6111" y1="57790" x2="6389" y2="53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62" y="3429000"/>
            <a:ext cx="1584029" cy="2428845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A8AA99E-F7BE-4AE5-9ACE-37C420461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3" b="99163" l="6552" r="89819">
                        <a14:foregroundMark x1="6754" y1="20921" x2="11895" y2="33682"/>
                        <a14:foregroundMark x1="11895" y1="33682" x2="12298" y2="34310"/>
                        <a14:foregroundMark x1="29839" y1="89958" x2="43347" y2="90795"/>
                        <a14:foregroundMark x1="31978" y1="92091" x2="32560" y2="90167"/>
                        <a14:foregroundMark x1="68649" y1="56485" x2="72480" y2="62343"/>
                        <a14:foregroundMark x1="29435" y1="91423" x2="29435" y2="91423"/>
                        <a14:foregroundMark x1="29335" y1="98326" x2="29335" y2="98326"/>
                        <a14:foregroundMark x1="44456" y1="97699" x2="44456" y2="97699"/>
                        <a14:backgroundMark x1="7762" y1="48117" x2="11593" y2="76360"/>
                        <a14:backgroundMark x1="31956" y1="97699" x2="38508" y2="97699"/>
                        <a14:backgroundMark x1="30242" y1="94770" x2="32460" y2="98954"/>
                      </a14:backgroundRemoval>
                    </a14:imgEffect>
                  </a14:imgLayer>
                </a14:imgProps>
              </a:ext>
            </a:extLst>
          </a:blip>
          <a:srcRect l="-296" t="4470" r="25943"/>
          <a:stretch/>
        </p:blipFill>
        <p:spPr>
          <a:xfrm>
            <a:off x="339366" y="405353"/>
            <a:ext cx="3121394" cy="1932495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D191195-B6B3-451E-B3B7-0483F27E0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2485" y="3240890"/>
            <a:ext cx="1652459" cy="2711011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F6A2E7A0-5FF0-494C-BA4C-8F0AC50D3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1" y="2870387"/>
            <a:ext cx="1437162" cy="2711011"/>
          </a:xfrm>
          <a:prstGeom prst="rect">
            <a:avLst/>
          </a:prstGeom>
        </p:spPr>
      </p:pic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33B27D38-F16D-49A4-BD75-393AE9108E08}"/>
              </a:ext>
            </a:extLst>
          </p:cNvPr>
          <p:cNvSpPr/>
          <p:nvPr/>
        </p:nvSpPr>
        <p:spPr>
          <a:xfrm>
            <a:off x="2269473" y="0"/>
            <a:ext cx="7653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Кой </a:t>
            </a:r>
            <a:r>
              <a:rPr lang="bg-BG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герой не </a:t>
            </a:r>
            <a:r>
              <a:rPr lang="bg-BG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 от тази приказка?</a:t>
            </a:r>
            <a:endParaRPr lang="bg-BG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Аудио 10">
            <a:hlinkClick r:id="" action="ppaction://media"/>
            <a:extLst>
              <a:ext uri="{FF2B5EF4-FFF2-40B4-BE49-F238E27FC236}">
                <a16:creationId xmlns:a16="http://schemas.microsoft.com/office/drawing/2014/main" id="{5020355E-0CDB-457C-8C94-2C5238C6A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76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631">
        <p15:prstTrans prst="pageCurlDouble"/>
      </p:transition>
    </mc:Choice>
    <mc:Fallback xmlns="">
      <p:transition spd="slow" advTm="70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B6D6E93-39E0-4185-B1DC-76C606313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787" y="2307556"/>
            <a:ext cx="2883658" cy="4730906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BC750D37-9914-4836-BF06-BB3844BC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53" y="3545151"/>
            <a:ext cx="1261981" cy="1127858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D99141F-AC5D-4BE2-9576-061630993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42" t="29270" r="13936" b="31414"/>
          <a:stretch/>
        </p:blipFill>
        <p:spPr>
          <a:xfrm>
            <a:off x="122548" y="527025"/>
            <a:ext cx="1426386" cy="70788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86B4467-24A3-4FF9-9CF1-1C432B8CD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927" y="1883067"/>
            <a:ext cx="256054" cy="688908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ACEE1C6-C274-4273-A509-60A2F3C91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907" y="1961567"/>
            <a:ext cx="256054" cy="688908"/>
          </a:xfrm>
          <a:prstGeom prst="rect">
            <a:avLst/>
          </a:prstGeom>
        </p:spPr>
      </p:pic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A22D180E-EE04-4999-96BB-2C39803244C3}"/>
              </a:ext>
            </a:extLst>
          </p:cNvPr>
          <p:cNvSpPr/>
          <p:nvPr/>
        </p:nvSpPr>
        <p:spPr>
          <a:xfrm>
            <a:off x="2811836" y="0"/>
            <a:ext cx="60404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кого какво ще купи?</a:t>
            </a:r>
          </a:p>
        </p:txBody>
      </p:sp>
      <p:pic>
        <p:nvPicPr>
          <p:cNvPr id="10" name="Аудио 9">
            <a:hlinkClick r:id="" action="ppaction://media"/>
            <a:extLst>
              <a:ext uri="{FF2B5EF4-FFF2-40B4-BE49-F238E27FC236}">
                <a16:creationId xmlns:a16="http://schemas.microsoft.com/office/drawing/2014/main" id="{5899EEC6-6F4A-4F01-9B84-424CEE5EF0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81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665">
        <p15:prstTrans prst="pageCurlDouble"/>
      </p:transition>
    </mc:Choice>
    <mc:Fallback xmlns="">
      <p:transition spd="slow" advTm="6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78815 0.31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01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63842 0.09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7668 0.05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33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76289 0.324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F8705D-0F39-410A-AA6A-F7DE27028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F1EB4-E02F-41CE-B472-437DD4A97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 descr="Картина, която съдържа чиния, маса, храна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C6A1C64F-BDEB-4E82-96BE-3F6D723BC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7" y="763936"/>
            <a:ext cx="5296261" cy="52962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856911C-4A4B-409F-A2FE-37FD387128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92" t="34799" r="38430" b="41466"/>
          <a:stretch/>
        </p:blipFill>
        <p:spPr>
          <a:xfrm>
            <a:off x="6252271" y="1522386"/>
            <a:ext cx="5296261" cy="37793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3AEB71C2-2D1E-4D0E-8A62-4BD0CB306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420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3FAAF8A2-547E-4934-8800-0227EAE25A5D}"/>
              </a:ext>
            </a:extLst>
          </p:cNvPr>
          <p:cNvSpPr/>
          <p:nvPr/>
        </p:nvSpPr>
        <p:spPr>
          <a:xfrm>
            <a:off x="1090469" y="2967335"/>
            <a:ext cx="10011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Приятна </a:t>
            </a:r>
            <a:r>
              <a:rPr lang="bg-BG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работа, </a:t>
            </a:r>
            <a:r>
              <a:rPr lang="bg-BG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мили деца!!!</a:t>
            </a:r>
            <a:endParaRPr lang="bg-BG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82777BD2-B083-40A8-876B-469FD7CA9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81">
        <p14:prism isInverted="1"/>
      </p:transition>
    </mc:Choice>
    <mc:Fallback xmlns="">
      <p:transition spd="slow" advTm="6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3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FE469D0-2839-4A12-A9F0-7110CEE5810C}"/>
              </a:ext>
            </a:extLst>
          </p:cNvPr>
          <p:cNvSpPr/>
          <p:nvPr/>
        </p:nvSpPr>
        <p:spPr>
          <a:xfrm>
            <a:off x="6003629" y="2967335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bg-BG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30955F74-9E2B-4E5E-BC50-ED58DBF48B6B}"/>
              </a:ext>
            </a:extLst>
          </p:cNvPr>
          <p:cNvSpPr/>
          <p:nvPr/>
        </p:nvSpPr>
        <p:spPr>
          <a:xfrm>
            <a:off x="514350" y="1195685"/>
            <a:ext cx="5982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http://www.rodnoto.bg/2016/08/blog-post_80.html</a:t>
            </a:r>
            <a:endParaRPr lang="bg-BG" dirty="0"/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BADA24DC-EC78-4BA6-917E-0D7B9672FAD8}"/>
              </a:ext>
            </a:extLst>
          </p:cNvPr>
          <p:cNvSpPr/>
          <p:nvPr/>
        </p:nvSpPr>
        <p:spPr>
          <a:xfrm>
            <a:off x="626685" y="2030907"/>
            <a:ext cx="6400800" cy="1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http://www.imambebe.com/%D0%B4%D1%80%D1%83%D0%B3%D0%B8/%D0%B2%D0%B5%D0%BB%D0%B8%D0%BA%D0%B4%D0%B5%D0%BD%D1%81%D0%BA%D0%B0-%D1%83%D0%BA%D1%80%D0%B0%D1%81%D0%B0.html</a:t>
            </a:r>
            <a:endParaRPr lang="bg-BG" dirty="0"/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487F32E9-9683-476C-8656-86600B18FCCF}"/>
              </a:ext>
            </a:extLst>
          </p:cNvPr>
          <p:cNvSpPr/>
          <p:nvPr/>
        </p:nvSpPr>
        <p:spPr>
          <a:xfrm>
            <a:off x="618211" y="241515"/>
            <a:ext cx="54777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Използвани източници!</a:t>
            </a:r>
          </a:p>
        </p:txBody>
      </p:sp>
    </p:spTree>
    <p:extLst>
      <p:ext uri="{BB962C8B-B14F-4D97-AF65-F5344CB8AC3E}">
        <p14:creationId xmlns:p14="http://schemas.microsoft.com/office/powerpoint/2010/main" val="28168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18D85FD1-55F8-482E-AFAB-5E4EDA433D42}"/>
              </a:ext>
            </a:extLst>
          </p:cNvPr>
          <p:cNvSpPr/>
          <p:nvPr/>
        </p:nvSpPr>
        <p:spPr>
          <a:xfrm>
            <a:off x="7997175" y="763407"/>
            <a:ext cx="3113366" cy="3622844"/>
          </a:xfrm>
          <a:prstGeom prst="ellipse">
            <a:avLst/>
          </a:prstGeom>
        </p:spPr>
        <p:txBody>
          <a:bodyPr vert="horz" lIns="91440" tIns="45720" rIns="91440" bIns="45720" rtlCol="0" anchor="b">
            <a:prstTxWarp prst="textTriangle">
              <a:avLst>
                <a:gd name="adj" fmla="val 9394"/>
              </a:avLst>
            </a:prstTxWarp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Косе</a:t>
            </a:r>
            <a:r>
              <a:rPr lang="en-US" sz="5400" b="1" cap="all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cap="all" spc="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Босе</a:t>
            </a:r>
            <a:endParaRPr lang="en-US" sz="5400" b="1" cap="all" spc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2692243-D67D-4794-8D4F-58023F15FA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4" t="22481" r="35167" b="25288"/>
          <a:stretch/>
        </p:blipFill>
        <p:spPr>
          <a:xfrm>
            <a:off x="872064" y="1971122"/>
            <a:ext cx="6045576" cy="2913774"/>
          </a:xfrm>
          <a:prstGeom prst="rect">
            <a:avLst/>
          </a:prstGeom>
        </p:spPr>
      </p:pic>
      <p:pic>
        <p:nvPicPr>
          <p:cNvPr id="7" name="Аудио 6">
            <a:hlinkClick r:id="" action="ppaction://media"/>
            <a:extLst>
              <a:ext uri="{FF2B5EF4-FFF2-40B4-BE49-F238E27FC236}">
                <a16:creationId xmlns:a16="http://schemas.microsoft.com/office/drawing/2014/main" id="{39784F5C-23C9-4627-AB77-87F0FEB6C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470" y="6370638"/>
            <a:ext cx="487362" cy="487362"/>
          </a:xfrm>
          <a:prstGeom prst="rect">
            <a:avLst/>
          </a:prstGeom>
        </p:spPr>
      </p:pic>
      <p:pic>
        <p:nvPicPr>
          <p:cNvPr id="5" name="06">
            <a:hlinkClick r:id="" action="ppaction://media"/>
            <a:extLst>
              <a:ext uri="{FF2B5EF4-FFF2-40B4-BE49-F238E27FC236}">
                <a16:creationId xmlns:a16="http://schemas.microsoft.com/office/drawing/2014/main" id="{610FF972-3A67-484E-9FF7-506D8505C8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7175" y="6465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290">
        <p15:prstTrans prst="peelOff"/>
      </p:transition>
    </mc:Choice>
    <mc:Fallback xmlns="">
      <p:transition spd="slow" advTm="22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439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886CFBB-44D5-44D3-9701-6771F1DB7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4" t="22053" r="34742" b="26351"/>
          <a:stretch/>
        </p:blipFill>
        <p:spPr>
          <a:xfrm>
            <a:off x="1500501" y="883975"/>
            <a:ext cx="8941981" cy="509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20FAFEF-BD00-49C5-8D25-CFB622A17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905505" y="5211321"/>
            <a:ext cx="1133954" cy="731583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A7C6A0B-9D6D-4298-B76F-B37DBED6D42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8465394">
            <a:off x="5021171" y="5090616"/>
            <a:ext cx="1133954" cy="731583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DBF3DEA-917C-4320-86C2-528CB3241F6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69879" y="4933928"/>
            <a:ext cx="1347333" cy="1286367"/>
          </a:xfrm>
          <a:prstGeom prst="rect">
            <a:avLst/>
          </a:prstGeom>
        </p:spPr>
      </p:pic>
      <p:pic>
        <p:nvPicPr>
          <p:cNvPr id="10" name="Аудио 9">
            <a:hlinkClick r:id="" action="ppaction://media"/>
            <a:extLst>
              <a:ext uri="{FF2B5EF4-FFF2-40B4-BE49-F238E27FC236}">
                <a16:creationId xmlns:a16="http://schemas.microsoft.com/office/drawing/2014/main" id="{34705508-6D05-4287-A49A-6BBE98EF6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925">
        <p15:prstTrans prst="peelOff"/>
      </p:transition>
    </mc:Choice>
    <mc:Fallback xmlns="">
      <p:transition spd="slow" advTm="14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67D6B348-21F5-4467-AFF2-EDE590B78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6" t="33046" r="38565" b="8324"/>
          <a:stretch/>
        </p:blipFill>
        <p:spPr>
          <a:xfrm>
            <a:off x="1670816" y="565573"/>
            <a:ext cx="8845287" cy="5734474"/>
          </a:xfrm>
          <a:prstGeom prst="rect">
            <a:avLst/>
          </a:prstGeom>
        </p:spPr>
      </p:pic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BD553CCF-5568-4F42-8EC3-4FCA89012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703">
        <p15:prstTrans prst="peelOff"/>
      </p:transition>
    </mc:Choice>
    <mc:Fallback xmlns="">
      <p:transition spd="slow" advTm="16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1F48CBC-9DE5-4765-BC10-88D83FC7E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97" y="153776"/>
            <a:ext cx="9218429" cy="5990194"/>
          </a:xfrm>
          <a:prstGeom prst="rect">
            <a:avLst/>
          </a:prstGeom>
        </p:spPr>
      </p:pic>
      <p:pic>
        <p:nvPicPr>
          <p:cNvPr id="5" name="Аудио 4">
            <a:hlinkClick r:id="" action="ppaction://media"/>
            <a:extLst>
              <a:ext uri="{FF2B5EF4-FFF2-40B4-BE49-F238E27FC236}">
                <a16:creationId xmlns:a16="http://schemas.microsoft.com/office/drawing/2014/main" id="{A9CB7AE4-30D3-4340-8CD0-D553F4A81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6"/>
    </mc:Choice>
    <mc:Fallback xmlns="">
      <p:transition spd="slow" advTm="2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F35C093-D757-4F22-BC24-54E87A5B10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3" t="23049" r="35579" b="16686"/>
          <a:stretch/>
        </p:blipFill>
        <p:spPr>
          <a:xfrm>
            <a:off x="585449" y="1738424"/>
            <a:ext cx="5996763" cy="355127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68C73-8545-42BD-A77A-92A31E7D8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C2737A-D2FC-4B81-BDD3-E79750DFC8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90A1447-2496-4828-89B6-1D93AD3F1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214" y="2115504"/>
            <a:ext cx="4285337" cy="3853449"/>
          </a:xfrm>
          <a:prstGeom prst="rect">
            <a:avLst/>
          </a:prstGeom>
        </p:spPr>
      </p:pic>
      <p:pic>
        <p:nvPicPr>
          <p:cNvPr id="12" name="Аудио 11">
            <a:hlinkClick r:id="" action="ppaction://media"/>
            <a:extLst>
              <a:ext uri="{FF2B5EF4-FFF2-40B4-BE49-F238E27FC236}">
                <a16:creationId xmlns:a16="http://schemas.microsoft.com/office/drawing/2014/main" id="{11068FE2-D5C6-448D-863B-137E05829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8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590">
        <p15:prstTrans prst="peelOff"/>
      </p:transition>
    </mc:Choice>
    <mc:Fallback xmlns="">
      <p:transition spd="slow" advTm="36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23741EC-4F3A-4E7E-A006-C6CD1261F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0" t="24380" r="35747" b="16382"/>
          <a:stretch/>
        </p:blipFill>
        <p:spPr>
          <a:xfrm>
            <a:off x="6645349" y="2329340"/>
            <a:ext cx="4355804" cy="4069255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4C7F8EE-F303-4A3B-B846-A47A28547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0"/>
          <a:stretch/>
        </p:blipFill>
        <p:spPr>
          <a:xfrm>
            <a:off x="1347271" y="687070"/>
            <a:ext cx="4199381" cy="2741930"/>
          </a:xfrm>
          <a:prstGeom prst="rect">
            <a:avLst/>
          </a:prstGeom>
        </p:spPr>
      </p:pic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92A7C8C5-7F8C-4808-AAE2-69AD9AF48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16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711">
        <p15:prstTrans prst="peelOff"/>
      </p:transition>
    </mc:Choice>
    <mc:Fallback xmlns="">
      <p:transition spd="slow" advTm="65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A7D7651-1777-4F6E-8D7A-80C86FCA9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84" t="22410" r="6889" b="40501"/>
          <a:stretch/>
        </p:blipFill>
        <p:spPr>
          <a:xfrm>
            <a:off x="1310326" y="565573"/>
            <a:ext cx="8900462" cy="5734474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61BD795B-0FA1-41A6-B0C3-3D0890C8F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2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84">
        <p15:prstTrans prst="peelOff"/>
      </p:transition>
    </mc:Choice>
    <mc:Fallback xmlns="">
      <p:transition spd="slow" advTm="23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E97B44B-579B-4DDC-95CD-C372FBAFF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7" t="22219" r="35129" b="16814"/>
          <a:stretch/>
        </p:blipFill>
        <p:spPr>
          <a:xfrm>
            <a:off x="1070931" y="650414"/>
            <a:ext cx="9600871" cy="5411021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80C4105C-189B-4959-90CF-13A0CC923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2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41">
        <p15:prstTrans prst="peelOff"/>
      </p:transition>
    </mc:Choice>
    <mc:Fallback xmlns="">
      <p:transition spd="slow" advTm="1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3.6|2.3|9.5"/>
</p:tagLst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TM03090430[[fn=На ленти]]</Template>
  <TotalTime>298</TotalTime>
  <Words>89</Words>
  <Application>Microsoft Office PowerPoint</Application>
  <PresentationFormat>Широк екран</PresentationFormat>
  <Paragraphs>17</Paragraphs>
  <Slides>16</Slides>
  <Notes>0</Notes>
  <HiddenSlides>0</HiddenSlides>
  <MMClips>15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Arial</vt:lpstr>
      <vt:lpstr>Calibri</vt:lpstr>
      <vt:lpstr>Trebuchet MS</vt:lpstr>
      <vt:lpstr>Берлин</vt:lpstr>
      <vt:lpstr>ДГ „Калинка“ гр. Бургас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Мария Танева</dc:creator>
  <cp:lastModifiedBy>Gergana Valkanova</cp:lastModifiedBy>
  <cp:revision>19</cp:revision>
  <dcterms:created xsi:type="dcterms:W3CDTF">2020-04-12T16:30:04Z</dcterms:created>
  <dcterms:modified xsi:type="dcterms:W3CDTF">2020-04-15T11:52:56Z</dcterms:modified>
</cp:coreProperties>
</file>