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63" r:id="rId3"/>
    <p:sldId id="256" r:id="rId4"/>
    <p:sldId id="259" r:id="rId5"/>
    <p:sldId id="257" r:id="rId6"/>
    <p:sldId id="260" r:id="rId7"/>
    <p:sldId id="262" r:id="rId8"/>
    <p:sldId id="264" r:id="rId9"/>
    <p:sldId id="265" r:id="rId10"/>
  </p:sldIdLst>
  <p:sldSz cx="12192000" cy="6858000"/>
  <p:notesSz cx="6858000" cy="9144000"/>
  <p:defaultTextStyle>
    <a:defPPr>
      <a:defRPr lang="bg-BG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47" autoAdjust="0"/>
    <p:restoredTop sz="94660"/>
  </p:normalViewPr>
  <p:slideViewPr>
    <p:cSldViewPr snapToGrid="0">
      <p:cViewPr varScale="1">
        <p:scale>
          <a:sx n="65" d="100"/>
          <a:sy n="65" d="100"/>
        </p:scale>
        <p:origin x="437" y="4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Заглавен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6345651F-0B81-4F6C-99B2-CCB1535DC3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Подзаглавие 2">
            <a:extLst>
              <a:ext uri="{FF2B5EF4-FFF2-40B4-BE49-F238E27FC236}">
                <a16:creationId xmlns:a16="http://schemas.microsoft.com/office/drawing/2014/main" id="{CB8DD893-1395-469B-90C9-5E8D1FA4DD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bg-BG"/>
              <a:t>Щракнете, за да редактирате стила на подзаглавието в образеца</a:t>
            </a:r>
          </a:p>
        </p:txBody>
      </p:sp>
      <p:sp>
        <p:nvSpPr>
          <p:cNvPr id="4" name="Контейнер за дата 3">
            <a:extLst>
              <a:ext uri="{FF2B5EF4-FFF2-40B4-BE49-F238E27FC236}">
                <a16:creationId xmlns:a16="http://schemas.microsoft.com/office/drawing/2014/main" id="{D003C9C0-5A9A-4DD0-B772-7F5F6A0D93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323F7-B8FD-4267-BB1A-5D390FC3F8C7}" type="datetimeFigureOut">
              <a:rPr lang="bg-BG" smtClean="0"/>
              <a:pPr/>
              <a:t>21.4.2020 г.</a:t>
            </a:fld>
            <a:endParaRPr lang="bg-BG"/>
          </a:p>
        </p:txBody>
      </p:sp>
      <p:sp>
        <p:nvSpPr>
          <p:cNvPr id="5" name="Контейнер за долния колонтитул 4">
            <a:extLst>
              <a:ext uri="{FF2B5EF4-FFF2-40B4-BE49-F238E27FC236}">
                <a16:creationId xmlns:a16="http://schemas.microsoft.com/office/drawing/2014/main" id="{C8BD2505-9928-4D0C-9B4E-940419AC0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>
            <a:extLst>
              <a:ext uri="{FF2B5EF4-FFF2-40B4-BE49-F238E27FC236}">
                <a16:creationId xmlns:a16="http://schemas.microsoft.com/office/drawing/2014/main" id="{074AA325-165D-40A5-A338-5A35345B19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44400-CF15-419F-B544-4CE4C1D2F191}" type="slidenum">
              <a:rPr lang="bg-BG" smtClean="0"/>
              <a:pPr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1441190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лавие и вертикален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C003914C-E369-4668-BA0B-710662EFDE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вертикален текст 2">
            <a:extLst>
              <a:ext uri="{FF2B5EF4-FFF2-40B4-BE49-F238E27FC236}">
                <a16:creationId xmlns:a16="http://schemas.microsoft.com/office/drawing/2014/main" id="{0BEE36F5-28E0-425E-A99D-421F7ADF41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4" name="Контейнер за дата 3">
            <a:extLst>
              <a:ext uri="{FF2B5EF4-FFF2-40B4-BE49-F238E27FC236}">
                <a16:creationId xmlns:a16="http://schemas.microsoft.com/office/drawing/2014/main" id="{85B44BB2-C4A1-4ADC-8F6E-95FDA036C6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323F7-B8FD-4267-BB1A-5D390FC3F8C7}" type="datetimeFigureOut">
              <a:rPr lang="bg-BG" smtClean="0"/>
              <a:pPr/>
              <a:t>21.4.2020 г.</a:t>
            </a:fld>
            <a:endParaRPr lang="bg-BG"/>
          </a:p>
        </p:txBody>
      </p:sp>
      <p:sp>
        <p:nvSpPr>
          <p:cNvPr id="5" name="Контейнер за долния колонтитул 4">
            <a:extLst>
              <a:ext uri="{FF2B5EF4-FFF2-40B4-BE49-F238E27FC236}">
                <a16:creationId xmlns:a16="http://schemas.microsoft.com/office/drawing/2014/main" id="{5D5F2062-C3FD-438B-B8C6-0A38AA07B1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>
            <a:extLst>
              <a:ext uri="{FF2B5EF4-FFF2-40B4-BE49-F238E27FC236}">
                <a16:creationId xmlns:a16="http://schemas.microsoft.com/office/drawing/2014/main" id="{F1AEA870-1584-461E-8FDE-64D37689C3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44400-CF15-419F-B544-4CE4C1D2F191}" type="slidenum">
              <a:rPr lang="bg-BG" smtClean="0"/>
              <a:pPr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9082414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но заглави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но заглавие 1">
            <a:extLst>
              <a:ext uri="{FF2B5EF4-FFF2-40B4-BE49-F238E27FC236}">
                <a16:creationId xmlns:a16="http://schemas.microsoft.com/office/drawing/2014/main" id="{C9D07CBB-5D51-4743-A552-193228C3395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вертикален текст 2">
            <a:extLst>
              <a:ext uri="{FF2B5EF4-FFF2-40B4-BE49-F238E27FC236}">
                <a16:creationId xmlns:a16="http://schemas.microsoft.com/office/drawing/2014/main" id="{3DB98F63-EC06-4355-ADE8-60802EF8CF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4" name="Контейнер за дата 3">
            <a:extLst>
              <a:ext uri="{FF2B5EF4-FFF2-40B4-BE49-F238E27FC236}">
                <a16:creationId xmlns:a16="http://schemas.microsoft.com/office/drawing/2014/main" id="{4B8A527B-CABA-46C8-AE4A-2DF2B588DD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323F7-B8FD-4267-BB1A-5D390FC3F8C7}" type="datetimeFigureOut">
              <a:rPr lang="bg-BG" smtClean="0"/>
              <a:pPr/>
              <a:t>21.4.2020 г.</a:t>
            </a:fld>
            <a:endParaRPr lang="bg-BG"/>
          </a:p>
        </p:txBody>
      </p:sp>
      <p:sp>
        <p:nvSpPr>
          <p:cNvPr id="5" name="Контейнер за долния колонтитул 4">
            <a:extLst>
              <a:ext uri="{FF2B5EF4-FFF2-40B4-BE49-F238E27FC236}">
                <a16:creationId xmlns:a16="http://schemas.microsoft.com/office/drawing/2014/main" id="{C00A28FA-2D71-4DE1-B849-62750890C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>
            <a:extLst>
              <a:ext uri="{FF2B5EF4-FFF2-40B4-BE49-F238E27FC236}">
                <a16:creationId xmlns:a16="http://schemas.microsoft.com/office/drawing/2014/main" id="{E4C55218-DA92-4E44-8B89-5988F754F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44400-CF15-419F-B544-4CE4C1D2F191}" type="slidenum">
              <a:rPr lang="bg-BG" smtClean="0"/>
              <a:pPr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9371403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лавие и съдъ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F5B15144-90FC-4C1E-91D4-7FAEDEC301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0ECB2CCE-4656-48EF-8ED8-DCD8334D47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4" name="Контейнер за дата 3">
            <a:extLst>
              <a:ext uri="{FF2B5EF4-FFF2-40B4-BE49-F238E27FC236}">
                <a16:creationId xmlns:a16="http://schemas.microsoft.com/office/drawing/2014/main" id="{8984FD8C-6DF7-460F-82D3-5988E7AB4C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323F7-B8FD-4267-BB1A-5D390FC3F8C7}" type="datetimeFigureOut">
              <a:rPr lang="bg-BG" smtClean="0"/>
              <a:pPr/>
              <a:t>21.4.2020 г.</a:t>
            </a:fld>
            <a:endParaRPr lang="bg-BG"/>
          </a:p>
        </p:txBody>
      </p:sp>
      <p:sp>
        <p:nvSpPr>
          <p:cNvPr id="5" name="Контейнер за долния колонтитул 4">
            <a:extLst>
              <a:ext uri="{FF2B5EF4-FFF2-40B4-BE49-F238E27FC236}">
                <a16:creationId xmlns:a16="http://schemas.microsoft.com/office/drawing/2014/main" id="{22E939A7-D81B-437E-81DE-F041F777ED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>
            <a:extLst>
              <a:ext uri="{FF2B5EF4-FFF2-40B4-BE49-F238E27FC236}">
                <a16:creationId xmlns:a16="http://schemas.microsoft.com/office/drawing/2014/main" id="{43CB3F98-6549-4408-BA43-B31F8AF5C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44400-CF15-419F-B544-4CE4C1D2F191}" type="slidenum">
              <a:rPr lang="bg-BG" smtClean="0"/>
              <a:pPr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42901442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лавка разд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62B82180-6DCD-48F6-98C4-6468424AA4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bg-BG"/>
              <a:t>Редакт. стил загл. образец</a:t>
            </a:r>
          </a:p>
        </p:txBody>
      </p:sp>
      <p:sp>
        <p:nvSpPr>
          <p:cNvPr id="3" name="Текстов контейнер 2">
            <a:extLst>
              <a:ext uri="{FF2B5EF4-FFF2-40B4-BE49-F238E27FC236}">
                <a16:creationId xmlns:a16="http://schemas.microsoft.com/office/drawing/2014/main" id="{137F7022-AB36-46A5-AFB7-29BCEDD0F5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4" name="Контейнер за дата 3">
            <a:extLst>
              <a:ext uri="{FF2B5EF4-FFF2-40B4-BE49-F238E27FC236}">
                <a16:creationId xmlns:a16="http://schemas.microsoft.com/office/drawing/2014/main" id="{1996F905-7736-49B6-94FD-906DA0C8E4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323F7-B8FD-4267-BB1A-5D390FC3F8C7}" type="datetimeFigureOut">
              <a:rPr lang="bg-BG" smtClean="0"/>
              <a:pPr/>
              <a:t>21.4.2020 г.</a:t>
            </a:fld>
            <a:endParaRPr lang="bg-BG"/>
          </a:p>
        </p:txBody>
      </p:sp>
      <p:sp>
        <p:nvSpPr>
          <p:cNvPr id="5" name="Контейнер за долния колонтитул 4">
            <a:extLst>
              <a:ext uri="{FF2B5EF4-FFF2-40B4-BE49-F238E27FC236}">
                <a16:creationId xmlns:a16="http://schemas.microsoft.com/office/drawing/2014/main" id="{89B02B04-D567-45E8-AEFB-501446763C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>
            <a:extLst>
              <a:ext uri="{FF2B5EF4-FFF2-40B4-BE49-F238E27FC236}">
                <a16:creationId xmlns:a16="http://schemas.microsoft.com/office/drawing/2014/main" id="{CD8F9DEA-953A-4DB6-BC00-491548E62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44400-CF15-419F-B544-4CE4C1D2F191}" type="slidenum">
              <a:rPr lang="bg-BG" smtClean="0"/>
              <a:pPr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5100815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е съдърж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254AE496-D6EF-43EC-B2E9-EA88980611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0A36E5F6-8E1D-4C8D-B677-5B70F80957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4" name="Контейнер за съдържание 3">
            <a:extLst>
              <a:ext uri="{FF2B5EF4-FFF2-40B4-BE49-F238E27FC236}">
                <a16:creationId xmlns:a16="http://schemas.microsoft.com/office/drawing/2014/main" id="{B24C96BA-9559-432B-8897-0CA88FD387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5" name="Контейнер за дата 4">
            <a:extLst>
              <a:ext uri="{FF2B5EF4-FFF2-40B4-BE49-F238E27FC236}">
                <a16:creationId xmlns:a16="http://schemas.microsoft.com/office/drawing/2014/main" id="{7F50AA3D-573F-407D-90A1-033495F1E5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323F7-B8FD-4267-BB1A-5D390FC3F8C7}" type="datetimeFigureOut">
              <a:rPr lang="bg-BG" smtClean="0"/>
              <a:pPr/>
              <a:t>21.4.2020 г.</a:t>
            </a:fld>
            <a:endParaRPr lang="bg-BG"/>
          </a:p>
        </p:txBody>
      </p:sp>
      <p:sp>
        <p:nvSpPr>
          <p:cNvPr id="6" name="Контейнер за долния колонтитул 5">
            <a:extLst>
              <a:ext uri="{FF2B5EF4-FFF2-40B4-BE49-F238E27FC236}">
                <a16:creationId xmlns:a16="http://schemas.microsoft.com/office/drawing/2014/main" id="{ADC3A294-E946-4AF2-A9A1-E6692262ED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Контейнер за номер на слайда 6">
            <a:extLst>
              <a:ext uri="{FF2B5EF4-FFF2-40B4-BE49-F238E27FC236}">
                <a16:creationId xmlns:a16="http://schemas.microsoft.com/office/drawing/2014/main" id="{C45536FF-DB44-47AA-BFB9-02788CAD7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44400-CF15-419F-B544-4CE4C1D2F191}" type="slidenum">
              <a:rPr lang="bg-BG" smtClean="0"/>
              <a:pPr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9391575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092E2194-A215-49DE-97E0-E3D3DAACF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Текстов контейнер 2">
            <a:extLst>
              <a:ext uri="{FF2B5EF4-FFF2-40B4-BE49-F238E27FC236}">
                <a16:creationId xmlns:a16="http://schemas.microsoft.com/office/drawing/2014/main" id="{CC21D449-A5F8-4965-8F92-CFD28D02F0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4" name="Контейнер за съдържание 3">
            <a:extLst>
              <a:ext uri="{FF2B5EF4-FFF2-40B4-BE49-F238E27FC236}">
                <a16:creationId xmlns:a16="http://schemas.microsoft.com/office/drawing/2014/main" id="{AD4325CF-14A7-4266-9DF9-74793BE167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5" name="Текстов контейнер 4">
            <a:extLst>
              <a:ext uri="{FF2B5EF4-FFF2-40B4-BE49-F238E27FC236}">
                <a16:creationId xmlns:a16="http://schemas.microsoft.com/office/drawing/2014/main" id="{B15F4941-6ADF-48A6-B92C-B7E2CAA394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6" name="Контейнер за съдържание 5">
            <a:extLst>
              <a:ext uri="{FF2B5EF4-FFF2-40B4-BE49-F238E27FC236}">
                <a16:creationId xmlns:a16="http://schemas.microsoft.com/office/drawing/2014/main" id="{E5756CE7-FD88-48CA-BDFC-1015AB7A66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7" name="Контейнер за дата 6">
            <a:extLst>
              <a:ext uri="{FF2B5EF4-FFF2-40B4-BE49-F238E27FC236}">
                <a16:creationId xmlns:a16="http://schemas.microsoft.com/office/drawing/2014/main" id="{63764DD5-4968-4EE8-B6DA-595750433B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323F7-B8FD-4267-BB1A-5D390FC3F8C7}" type="datetimeFigureOut">
              <a:rPr lang="bg-BG" smtClean="0"/>
              <a:pPr/>
              <a:t>21.4.2020 г.</a:t>
            </a:fld>
            <a:endParaRPr lang="bg-BG"/>
          </a:p>
        </p:txBody>
      </p:sp>
      <p:sp>
        <p:nvSpPr>
          <p:cNvPr id="8" name="Контейнер за долния колонтитул 7">
            <a:extLst>
              <a:ext uri="{FF2B5EF4-FFF2-40B4-BE49-F238E27FC236}">
                <a16:creationId xmlns:a16="http://schemas.microsoft.com/office/drawing/2014/main" id="{C4FC3174-3494-494D-8E25-6CDF25F5CB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9" name="Контейнер за номер на слайда 8">
            <a:extLst>
              <a:ext uri="{FF2B5EF4-FFF2-40B4-BE49-F238E27FC236}">
                <a16:creationId xmlns:a16="http://schemas.microsoft.com/office/drawing/2014/main" id="{34DE7EFD-235C-4F89-8DDA-FA8574CEE7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44400-CF15-419F-B544-4CE4C1D2F191}" type="slidenum">
              <a:rPr lang="bg-BG" smtClean="0"/>
              <a:pPr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7574124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Само заглав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60B08961-482E-4C3B-BAE5-61A56DA670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дата 2">
            <a:extLst>
              <a:ext uri="{FF2B5EF4-FFF2-40B4-BE49-F238E27FC236}">
                <a16:creationId xmlns:a16="http://schemas.microsoft.com/office/drawing/2014/main" id="{1393DA81-B527-4E6B-9C8C-CFEDF80369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323F7-B8FD-4267-BB1A-5D390FC3F8C7}" type="datetimeFigureOut">
              <a:rPr lang="bg-BG" smtClean="0"/>
              <a:pPr/>
              <a:t>21.4.2020 г.</a:t>
            </a:fld>
            <a:endParaRPr lang="bg-BG"/>
          </a:p>
        </p:txBody>
      </p:sp>
      <p:sp>
        <p:nvSpPr>
          <p:cNvPr id="4" name="Контейнер за долния колонтитул 3">
            <a:extLst>
              <a:ext uri="{FF2B5EF4-FFF2-40B4-BE49-F238E27FC236}">
                <a16:creationId xmlns:a16="http://schemas.microsoft.com/office/drawing/2014/main" id="{A027F758-9D57-49F7-8668-AFE82DDF4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5" name="Контейнер за номер на слайда 4">
            <a:extLst>
              <a:ext uri="{FF2B5EF4-FFF2-40B4-BE49-F238E27FC236}">
                <a16:creationId xmlns:a16="http://schemas.microsoft.com/office/drawing/2014/main" id="{271BD544-905A-4307-BBFC-55ED7DB99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44400-CF15-419F-B544-4CE4C1D2F191}" type="slidenum">
              <a:rPr lang="bg-BG" smtClean="0"/>
              <a:pPr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6617141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разе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дата 1">
            <a:extLst>
              <a:ext uri="{FF2B5EF4-FFF2-40B4-BE49-F238E27FC236}">
                <a16:creationId xmlns:a16="http://schemas.microsoft.com/office/drawing/2014/main" id="{2F3A0826-BA29-40F3-B154-1C747C7AB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323F7-B8FD-4267-BB1A-5D390FC3F8C7}" type="datetimeFigureOut">
              <a:rPr lang="bg-BG" smtClean="0"/>
              <a:pPr/>
              <a:t>21.4.2020 г.</a:t>
            </a:fld>
            <a:endParaRPr lang="bg-BG"/>
          </a:p>
        </p:txBody>
      </p:sp>
      <p:sp>
        <p:nvSpPr>
          <p:cNvPr id="3" name="Контейнер за долния колонтитул 2">
            <a:extLst>
              <a:ext uri="{FF2B5EF4-FFF2-40B4-BE49-F238E27FC236}">
                <a16:creationId xmlns:a16="http://schemas.microsoft.com/office/drawing/2014/main" id="{1BCD17F2-295C-4FB5-A036-FC9CAE56AF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Контейнер за номер на слайда 3">
            <a:extLst>
              <a:ext uri="{FF2B5EF4-FFF2-40B4-BE49-F238E27FC236}">
                <a16:creationId xmlns:a16="http://schemas.microsoft.com/office/drawing/2014/main" id="{69E8F6C2-9867-4600-8403-5CF3CBB1A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44400-CF15-419F-B544-4CE4C1D2F191}" type="slidenum">
              <a:rPr lang="bg-BG" smtClean="0"/>
              <a:pPr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5740954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Съдържание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8DEF4D0C-B952-4462-8627-F9699385D9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8F0A5713-E0A3-4B7F-82F7-41F512B47B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4" name="Текстов контейнер 3">
            <a:extLst>
              <a:ext uri="{FF2B5EF4-FFF2-40B4-BE49-F238E27FC236}">
                <a16:creationId xmlns:a16="http://schemas.microsoft.com/office/drawing/2014/main" id="{D955B3B7-B73C-4941-A621-2BD962ECA4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5" name="Контейнер за дата 4">
            <a:extLst>
              <a:ext uri="{FF2B5EF4-FFF2-40B4-BE49-F238E27FC236}">
                <a16:creationId xmlns:a16="http://schemas.microsoft.com/office/drawing/2014/main" id="{5796D734-948F-4AA8-AC09-1F57BFEBBF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323F7-B8FD-4267-BB1A-5D390FC3F8C7}" type="datetimeFigureOut">
              <a:rPr lang="bg-BG" smtClean="0"/>
              <a:pPr/>
              <a:t>21.4.2020 г.</a:t>
            </a:fld>
            <a:endParaRPr lang="bg-BG"/>
          </a:p>
        </p:txBody>
      </p:sp>
      <p:sp>
        <p:nvSpPr>
          <p:cNvPr id="6" name="Контейнер за долния колонтитул 5">
            <a:extLst>
              <a:ext uri="{FF2B5EF4-FFF2-40B4-BE49-F238E27FC236}">
                <a16:creationId xmlns:a16="http://schemas.microsoft.com/office/drawing/2014/main" id="{27C8F803-20F6-422E-8BED-BADDFEE3E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Контейнер за номер на слайда 6">
            <a:extLst>
              <a:ext uri="{FF2B5EF4-FFF2-40B4-BE49-F238E27FC236}">
                <a16:creationId xmlns:a16="http://schemas.microsoft.com/office/drawing/2014/main" id="{7E68827A-B612-453A-9EE7-F086BB03E1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44400-CF15-419F-B544-4CE4C1D2F191}" type="slidenum">
              <a:rPr lang="bg-BG" smtClean="0"/>
              <a:pPr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7237252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Картина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4B127D0C-0527-42A0-80F3-E169DC4064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картина 2">
            <a:extLst>
              <a:ext uri="{FF2B5EF4-FFF2-40B4-BE49-F238E27FC236}">
                <a16:creationId xmlns:a16="http://schemas.microsoft.com/office/drawing/2014/main" id="{25D8EBE4-F0B4-4AC2-AE59-FDBA497E4F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bg-BG"/>
          </a:p>
        </p:txBody>
      </p:sp>
      <p:sp>
        <p:nvSpPr>
          <p:cNvPr id="4" name="Текстов контейнер 3">
            <a:extLst>
              <a:ext uri="{FF2B5EF4-FFF2-40B4-BE49-F238E27FC236}">
                <a16:creationId xmlns:a16="http://schemas.microsoft.com/office/drawing/2014/main" id="{C56108F8-2ABA-41B3-991B-B92AFA2CDC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5" name="Контейнер за дата 4">
            <a:extLst>
              <a:ext uri="{FF2B5EF4-FFF2-40B4-BE49-F238E27FC236}">
                <a16:creationId xmlns:a16="http://schemas.microsoft.com/office/drawing/2014/main" id="{E0A39F3C-1E0A-4B1E-828C-E2178330FD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323F7-B8FD-4267-BB1A-5D390FC3F8C7}" type="datetimeFigureOut">
              <a:rPr lang="bg-BG" smtClean="0"/>
              <a:pPr/>
              <a:t>21.4.2020 г.</a:t>
            </a:fld>
            <a:endParaRPr lang="bg-BG"/>
          </a:p>
        </p:txBody>
      </p:sp>
      <p:sp>
        <p:nvSpPr>
          <p:cNvPr id="6" name="Контейнер за долния колонтитул 5">
            <a:extLst>
              <a:ext uri="{FF2B5EF4-FFF2-40B4-BE49-F238E27FC236}">
                <a16:creationId xmlns:a16="http://schemas.microsoft.com/office/drawing/2014/main" id="{CF673B58-5D8D-47E3-B3DC-7F27E18252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Контейнер за номер на слайда 6">
            <a:extLst>
              <a:ext uri="{FF2B5EF4-FFF2-40B4-BE49-F238E27FC236}">
                <a16:creationId xmlns:a16="http://schemas.microsoft.com/office/drawing/2014/main" id="{6FA7B202-1689-40D1-86EB-0B45E7BD70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44400-CF15-419F-B544-4CE4C1D2F191}" type="slidenum">
              <a:rPr lang="bg-BG" smtClean="0"/>
              <a:pPr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5277459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заглавие 1">
            <a:extLst>
              <a:ext uri="{FF2B5EF4-FFF2-40B4-BE49-F238E27FC236}">
                <a16:creationId xmlns:a16="http://schemas.microsoft.com/office/drawing/2014/main" id="{A263E4E1-A167-4D75-B1F9-6EAF1E9EF4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Текстов контейнер 2">
            <a:extLst>
              <a:ext uri="{FF2B5EF4-FFF2-40B4-BE49-F238E27FC236}">
                <a16:creationId xmlns:a16="http://schemas.microsoft.com/office/drawing/2014/main" id="{1EAA04FB-DEA7-45E6-9603-4273B381C0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4" name="Контейнер за дата 3">
            <a:extLst>
              <a:ext uri="{FF2B5EF4-FFF2-40B4-BE49-F238E27FC236}">
                <a16:creationId xmlns:a16="http://schemas.microsoft.com/office/drawing/2014/main" id="{FBC5D567-7520-4EC5-9D8C-E8E1C7D721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9323F7-B8FD-4267-BB1A-5D390FC3F8C7}" type="datetimeFigureOut">
              <a:rPr lang="bg-BG" smtClean="0"/>
              <a:pPr/>
              <a:t>21.4.2020 г.</a:t>
            </a:fld>
            <a:endParaRPr lang="bg-BG"/>
          </a:p>
        </p:txBody>
      </p:sp>
      <p:sp>
        <p:nvSpPr>
          <p:cNvPr id="5" name="Контейнер за долния колонтитул 4">
            <a:extLst>
              <a:ext uri="{FF2B5EF4-FFF2-40B4-BE49-F238E27FC236}">
                <a16:creationId xmlns:a16="http://schemas.microsoft.com/office/drawing/2014/main" id="{B41D0933-765C-4CC1-855A-9BF47C8BF0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bg-BG"/>
          </a:p>
        </p:txBody>
      </p:sp>
      <p:sp>
        <p:nvSpPr>
          <p:cNvPr id="6" name="Контейнер за номер на слайда 5">
            <a:extLst>
              <a:ext uri="{FF2B5EF4-FFF2-40B4-BE49-F238E27FC236}">
                <a16:creationId xmlns:a16="http://schemas.microsoft.com/office/drawing/2014/main" id="{8253EC33-23FE-4E5B-9996-EEBCB0658E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544400-CF15-419F-B544-4CE4C1D2F191}" type="slidenum">
              <a:rPr lang="bg-BG" smtClean="0"/>
              <a:pPr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376886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bg-BG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3.mp4"/><Relationship Id="rId7" Type="http://schemas.openxmlformats.org/officeDocument/2006/relationships/image" Target="../media/image3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3.mp4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4.m4a"/><Relationship Id="rId7" Type="http://schemas.openxmlformats.org/officeDocument/2006/relationships/image" Target="../media/image6.png"/><Relationship Id="rId2" Type="http://schemas.microsoft.com/office/2007/relationships/media" Target="../media/media4.m4a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3.png"/><Relationship Id="rId3" Type="http://schemas.openxmlformats.org/officeDocument/2006/relationships/audio" Target="../media/media5.m4a"/><Relationship Id="rId7" Type="http://schemas.microsoft.com/office/2007/relationships/hdphoto" Target="../media/hdphoto1.wdp"/><Relationship Id="rId12" Type="http://schemas.openxmlformats.org/officeDocument/2006/relationships/image" Target="../media/image12.png"/><Relationship Id="rId2" Type="http://schemas.microsoft.com/office/2007/relationships/media" Target="../media/media5.m4a"/><Relationship Id="rId1" Type="http://schemas.openxmlformats.org/officeDocument/2006/relationships/tags" Target="../tags/tag2.xml"/><Relationship Id="rId6" Type="http://schemas.openxmlformats.org/officeDocument/2006/relationships/image" Target="../media/image8.png"/><Relationship Id="rId11" Type="http://schemas.openxmlformats.org/officeDocument/2006/relationships/image" Target="../media/image11.png"/><Relationship Id="rId5" Type="http://schemas.openxmlformats.org/officeDocument/2006/relationships/image" Target="../media/image7.jpeg"/><Relationship Id="rId10" Type="http://schemas.openxmlformats.org/officeDocument/2006/relationships/image" Target="../media/image10.png"/><Relationship Id="rId4" Type="http://schemas.openxmlformats.org/officeDocument/2006/relationships/slideLayout" Target="../slideLayouts/slideLayout7.xml"/><Relationship Id="rId9" Type="http://schemas.microsoft.com/office/2007/relationships/hdphoto" Target="../media/hdphoto2.wdp"/><Relationship Id="rId1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.png"/><Relationship Id="rId3" Type="http://schemas.openxmlformats.org/officeDocument/2006/relationships/audio" Target="../media/media6.m4a"/><Relationship Id="rId7" Type="http://schemas.microsoft.com/office/2007/relationships/hdphoto" Target="../media/hdphoto2.wdp"/><Relationship Id="rId12" Type="http://schemas.openxmlformats.org/officeDocument/2006/relationships/image" Target="../media/image19.png"/><Relationship Id="rId2" Type="http://schemas.microsoft.com/office/2007/relationships/media" Target="../media/media6.m4a"/><Relationship Id="rId1" Type="http://schemas.openxmlformats.org/officeDocument/2006/relationships/tags" Target="../tags/tag3.xml"/><Relationship Id="rId6" Type="http://schemas.openxmlformats.org/officeDocument/2006/relationships/image" Target="../media/image15.png"/><Relationship Id="rId11" Type="http://schemas.openxmlformats.org/officeDocument/2006/relationships/image" Target="../media/image18.png"/><Relationship Id="rId5" Type="http://schemas.openxmlformats.org/officeDocument/2006/relationships/image" Target="../media/image14.jpeg"/><Relationship Id="rId10" Type="http://schemas.openxmlformats.org/officeDocument/2006/relationships/image" Target="../media/image17.png"/><Relationship Id="rId4" Type="http://schemas.openxmlformats.org/officeDocument/2006/relationships/slideLayout" Target="../slideLayouts/slideLayout7.xml"/><Relationship Id="rId9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2.gif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1.gif"/><Relationship Id="rId5" Type="http://schemas.openxmlformats.org/officeDocument/2006/relationships/image" Target="../media/image10.pn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6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image" Target="../media/image2.png"/><Relationship Id="rId4" Type="http://schemas.openxmlformats.org/officeDocument/2006/relationships/image" Target="../media/image23.jpeg"/><Relationship Id="rId9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Картина 2">
            <a:extLst>
              <a:ext uri="{FF2B5EF4-FFF2-40B4-BE49-F238E27FC236}">
                <a16:creationId xmlns:a16="http://schemas.microsoft.com/office/drawing/2014/main" id="{5564445B-E72C-4BA0-9F73-5FEA8BC4CA2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95" t="5788" r="2627" b="17111"/>
          <a:stretch/>
        </p:blipFill>
        <p:spPr>
          <a:xfrm>
            <a:off x="1" y="-135081"/>
            <a:ext cx="12191999" cy="7128163"/>
          </a:xfrm>
          <a:prstGeom prst="rect">
            <a:avLst/>
          </a:prstGeom>
        </p:spPr>
      </p:pic>
      <p:sp>
        <p:nvSpPr>
          <p:cNvPr id="4" name="Правоъгълник 3">
            <a:extLst>
              <a:ext uri="{FF2B5EF4-FFF2-40B4-BE49-F238E27FC236}">
                <a16:creationId xmlns:a16="http://schemas.microsoft.com/office/drawing/2014/main" id="{F868F856-11E6-4EBA-8FBD-5FB5927C18F4}"/>
              </a:ext>
            </a:extLst>
          </p:cNvPr>
          <p:cNvSpPr/>
          <p:nvPr/>
        </p:nvSpPr>
        <p:spPr>
          <a:xfrm>
            <a:off x="4529320" y="1438191"/>
            <a:ext cx="313335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just"/>
            <a:r>
              <a:rPr lang="bg-BG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ОН: Математика</a:t>
            </a:r>
          </a:p>
        </p:txBody>
      </p:sp>
      <p:sp>
        <p:nvSpPr>
          <p:cNvPr id="5" name="Правоъгълник 4">
            <a:extLst>
              <a:ext uri="{FF2B5EF4-FFF2-40B4-BE49-F238E27FC236}">
                <a16:creationId xmlns:a16="http://schemas.microsoft.com/office/drawing/2014/main" id="{9DDCF66B-82C1-42B2-BBAB-89A7EDB0DADB}"/>
              </a:ext>
            </a:extLst>
          </p:cNvPr>
          <p:cNvSpPr/>
          <p:nvPr/>
        </p:nvSpPr>
        <p:spPr>
          <a:xfrm>
            <a:off x="2970367" y="2063940"/>
            <a:ext cx="625126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bg-BG" sz="36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Тема: Приключенията на Зайо</a:t>
            </a:r>
          </a:p>
        </p:txBody>
      </p:sp>
      <p:pic>
        <p:nvPicPr>
          <p:cNvPr id="6" name="Аудио 5">
            <a:hlinkClick r:id="" action="ppaction://media"/>
            <a:extLst>
              <a:ext uri="{FF2B5EF4-FFF2-40B4-BE49-F238E27FC236}">
                <a16:creationId xmlns:a16="http://schemas.microsoft.com/office/drawing/2014/main" id="{47788E41-B481-4147-80A1-24088016D5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  <p:sp>
        <p:nvSpPr>
          <p:cNvPr id="2" name="Правоъгълник 1">
            <a:extLst>
              <a:ext uri="{FF2B5EF4-FFF2-40B4-BE49-F238E27FC236}">
                <a16:creationId xmlns:a16="http://schemas.microsoft.com/office/drawing/2014/main" id="{3D1444C7-E769-40AD-95F4-3F23521EFAA0}"/>
              </a:ext>
            </a:extLst>
          </p:cNvPr>
          <p:cNvSpPr/>
          <p:nvPr/>
        </p:nvSpPr>
        <p:spPr>
          <a:xfrm>
            <a:off x="4349367" y="585673"/>
            <a:ext cx="3493264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bg-BG" sz="4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ДГ „КАЛИНКА“</a:t>
            </a:r>
          </a:p>
          <a:p>
            <a:pPr algn="ctr"/>
            <a:endParaRPr lang="bg-BG" sz="4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7" name="Правоъгълник 6">
            <a:extLst>
              <a:ext uri="{FF2B5EF4-FFF2-40B4-BE49-F238E27FC236}">
                <a16:creationId xmlns:a16="http://schemas.microsoft.com/office/drawing/2014/main" id="{5FB4AC19-F993-4226-83CC-C98CD5BC31F5}"/>
              </a:ext>
            </a:extLst>
          </p:cNvPr>
          <p:cNvSpPr/>
          <p:nvPr/>
        </p:nvSpPr>
        <p:spPr>
          <a:xfrm>
            <a:off x="3221819" y="3758490"/>
            <a:ext cx="237566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bg-BG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</a:p>
        </p:txBody>
      </p:sp>
      <p:sp>
        <p:nvSpPr>
          <p:cNvPr id="8" name="Правоъгълник 7">
            <a:extLst>
              <a:ext uri="{FF2B5EF4-FFF2-40B4-BE49-F238E27FC236}">
                <a16:creationId xmlns:a16="http://schemas.microsoft.com/office/drawing/2014/main" id="{E8A76309-A1C8-46C2-A899-B1B997B881B1}"/>
              </a:ext>
            </a:extLst>
          </p:cNvPr>
          <p:cNvSpPr/>
          <p:nvPr/>
        </p:nvSpPr>
        <p:spPr>
          <a:xfrm>
            <a:off x="1835032" y="2905780"/>
            <a:ext cx="951100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bg-BG" sz="28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Ц</a:t>
            </a:r>
            <a:r>
              <a:rPr lang="bg-BG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ел: Формира математически представи за числата до три.</a:t>
            </a:r>
            <a:endParaRPr lang="bg-BG" sz="28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9" name="Правоъгълник 8">
            <a:extLst>
              <a:ext uri="{FF2B5EF4-FFF2-40B4-BE49-F238E27FC236}">
                <a16:creationId xmlns:a16="http://schemas.microsoft.com/office/drawing/2014/main" id="{0990CA21-C5FD-4F99-BD93-64ECE8712FC8}"/>
              </a:ext>
            </a:extLst>
          </p:cNvPr>
          <p:cNvSpPr/>
          <p:nvPr/>
        </p:nvSpPr>
        <p:spPr>
          <a:xfrm>
            <a:off x="1891620" y="3429000"/>
            <a:ext cx="6276465" cy="18158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bg-BG" sz="2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Задачи:</a:t>
            </a:r>
          </a:p>
          <a:p>
            <a:pPr marL="514350" indent="-514350">
              <a:buFont typeface="+mj-lt"/>
              <a:buAutoNum type="arabicPeriod"/>
            </a:pPr>
            <a:r>
              <a:rPr lang="bg-BG" sz="2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Групиране</a:t>
            </a:r>
            <a:endParaRPr lang="bg-BG" sz="2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pPr marL="514350" indent="-514350">
              <a:buFont typeface="+mj-lt"/>
              <a:buAutoNum type="arabicPeriod"/>
            </a:pPr>
            <a:r>
              <a:rPr lang="bg-BG" sz="2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Отброява </a:t>
            </a:r>
            <a:r>
              <a:rPr lang="bg-BG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до три </a:t>
            </a:r>
            <a:r>
              <a:rPr lang="bg-BG" sz="2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предмета.</a:t>
            </a:r>
            <a:endParaRPr lang="en-US" sz="2800" b="1" dirty="0" smtClean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pPr marL="514350" indent="-514350">
              <a:buFont typeface="+mj-lt"/>
              <a:buAutoNum type="arabicPeriod"/>
            </a:pPr>
            <a:r>
              <a:rPr lang="bg-BG" sz="2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Съотнася </a:t>
            </a:r>
            <a:r>
              <a:rPr lang="bg-BG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предметите и по цвят. </a:t>
            </a:r>
            <a:endParaRPr lang="bg-BG" sz="28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0" name="Правоъгълник 9">
            <a:extLst>
              <a:ext uri="{FF2B5EF4-FFF2-40B4-BE49-F238E27FC236}">
                <a16:creationId xmlns:a16="http://schemas.microsoft.com/office/drawing/2014/main" id="{7C4130EB-6419-443F-9CC3-B2365B46B8A0}"/>
              </a:ext>
            </a:extLst>
          </p:cNvPr>
          <p:cNvSpPr/>
          <p:nvPr/>
        </p:nvSpPr>
        <p:spPr>
          <a:xfrm>
            <a:off x="10415130" y="4596762"/>
            <a:ext cx="144449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bg-BG" sz="16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</a:rPr>
              <a:t>Изготвил:</a:t>
            </a:r>
          </a:p>
          <a:p>
            <a:pPr algn="ctr"/>
            <a:r>
              <a:rPr lang="bg-BG" sz="16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Мария Танева</a:t>
            </a:r>
          </a:p>
        </p:txBody>
      </p:sp>
    </p:spTree>
    <p:extLst>
      <p:ext uri="{BB962C8B-B14F-4D97-AF65-F5344CB8AC3E}">
        <p14:creationId xmlns:p14="http://schemas.microsoft.com/office/powerpoint/2010/main" val="2298232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949"/>
    </mc:Choice>
    <mc:Fallback xmlns="">
      <p:transition spd="slow" advTm="169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Аудио 2">
            <a:hlinkClick r:id="" action="ppaction://media"/>
            <a:extLst>
              <a:ext uri="{FF2B5EF4-FFF2-40B4-BE49-F238E27FC236}">
                <a16:creationId xmlns:a16="http://schemas.microsoft.com/office/drawing/2014/main" id="{CE8ED99E-43C8-4568-8949-2DD10CE345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  <p:pic>
        <p:nvPicPr>
          <p:cNvPr id="4" name="Ко_ко_яйчица[BestVideoConverter.net]">
            <a:hlinkClick r:id="" action="ppaction://media"/>
            <a:extLst>
              <a:ext uri="{FF2B5EF4-FFF2-40B4-BE49-F238E27FC236}">
                <a16:creationId xmlns:a16="http://schemas.microsoft.com/office/drawing/2014/main" id="{EE4F2D9E-08C6-436B-A5C6-29377FCB8172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3657600" y="1600200"/>
            <a:ext cx="48768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861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59"/>
    </mc:Choice>
    <mc:Fallback xmlns="">
      <p:transition spd="slow" advTm="17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135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video>
              <p:cMediaNode vol="13415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Картина 4" descr="Картина, която съдържа хвърчило, летящ, голям, хора&#10;&#10;Описанието е генерирано автоматично">
            <a:extLst>
              <a:ext uri="{FF2B5EF4-FFF2-40B4-BE49-F238E27FC236}">
                <a16:creationId xmlns:a16="http://schemas.microsoft.com/office/drawing/2014/main" id="{2CCAC0F6-E0E2-4E50-8C69-27E101C53A9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7" name="Картина 6">
            <a:extLst>
              <a:ext uri="{FF2B5EF4-FFF2-40B4-BE49-F238E27FC236}">
                <a16:creationId xmlns:a16="http://schemas.microsoft.com/office/drawing/2014/main" id="{BEC26C9B-7A64-468D-A193-EDA63699695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909" y="3780692"/>
            <a:ext cx="3503255" cy="2620108"/>
          </a:xfrm>
          <a:prstGeom prst="rect">
            <a:avLst/>
          </a:prstGeom>
        </p:spPr>
      </p:pic>
      <p:pic>
        <p:nvPicPr>
          <p:cNvPr id="10" name="Картина 9">
            <a:extLst>
              <a:ext uri="{FF2B5EF4-FFF2-40B4-BE49-F238E27FC236}">
                <a16:creationId xmlns:a16="http://schemas.microsoft.com/office/drawing/2014/main" id="{5898713A-CB3F-46FE-8D36-32A20B32B5C4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9406890" y="2685138"/>
            <a:ext cx="2583180" cy="3715662"/>
          </a:xfrm>
          <a:prstGeom prst="rect">
            <a:avLst/>
          </a:prstGeom>
        </p:spPr>
      </p:pic>
      <p:pic>
        <p:nvPicPr>
          <p:cNvPr id="3" name="Аудио 2">
            <a:hlinkClick r:id="" action="ppaction://media"/>
            <a:extLst>
              <a:ext uri="{FF2B5EF4-FFF2-40B4-BE49-F238E27FC236}">
                <a16:creationId xmlns:a16="http://schemas.microsoft.com/office/drawing/2014/main" id="{D13ED329-4B2D-4A04-9FC9-E384C01831D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27983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400"/>
    </mc:Choice>
    <mc:Fallback xmlns="">
      <p:transition spd="slow" advTm="894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Картина 12" descr="Картина, която съдържа седящ, голям, зелен, самолет&#10;&#10;Описанието е генерирано автоматично">
            <a:extLst>
              <a:ext uri="{FF2B5EF4-FFF2-40B4-BE49-F238E27FC236}">
                <a16:creationId xmlns:a16="http://schemas.microsoft.com/office/drawing/2014/main" id="{33413964-50EA-4C49-9984-CADE8B1DAC1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4" y="0"/>
            <a:ext cx="12188316" cy="6907305"/>
          </a:xfrm>
          <a:prstGeom prst="rect">
            <a:avLst/>
          </a:prstGeom>
        </p:spPr>
      </p:pic>
      <p:pic>
        <p:nvPicPr>
          <p:cNvPr id="5" name="Картина 4" descr="Картина, която съдържа кошница, контейнер, игра&#10;&#10;Описанието е генерирано автоматично">
            <a:extLst>
              <a:ext uri="{FF2B5EF4-FFF2-40B4-BE49-F238E27FC236}">
                <a16:creationId xmlns:a16="http://schemas.microsoft.com/office/drawing/2014/main" id="{CD162335-19C5-4B99-B246-ABD3AD900AE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604" b="89858" l="10000" r="90000">
                        <a14:foregroundMark x1="34000" y1="10142" x2="56833" y2="6604"/>
                        <a14:foregroundMark x1="56833" y1="6604" x2="66500" y2="113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315" r="15767"/>
          <a:stretch/>
        </p:blipFill>
        <p:spPr>
          <a:xfrm>
            <a:off x="5184741" y="4191279"/>
            <a:ext cx="1649690" cy="2019300"/>
          </a:xfrm>
          <a:prstGeom prst="rect">
            <a:avLst/>
          </a:prstGeom>
        </p:spPr>
      </p:pic>
      <p:pic>
        <p:nvPicPr>
          <p:cNvPr id="9" name="Картина 8" descr="Картина, която съдържа кошница, контейнер, игра&#10;&#10;Описанието е генерирано автоматично">
            <a:extLst>
              <a:ext uri="{FF2B5EF4-FFF2-40B4-BE49-F238E27FC236}">
                <a16:creationId xmlns:a16="http://schemas.microsoft.com/office/drawing/2014/main" id="{2B9CEDD7-613A-4DDA-BA08-78DBBB33B7E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896" b="89858" l="10000" r="90000">
                        <a14:foregroundMark x1="32167" y1="11792" x2="49000" y2="5896"/>
                        <a14:foregroundMark x1="49000" y1="5896" x2="66000" y2="9906"/>
                        <a14:foregroundMark x1="66000" y1="9906" x2="67500" y2="115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593" r="13803" b="9116"/>
          <a:stretch/>
        </p:blipFill>
        <p:spPr>
          <a:xfrm>
            <a:off x="3394570" y="4495547"/>
            <a:ext cx="1751084" cy="2019301"/>
          </a:xfrm>
          <a:prstGeom prst="rect">
            <a:avLst/>
          </a:prstGeom>
        </p:spPr>
      </p:pic>
      <p:pic>
        <p:nvPicPr>
          <p:cNvPr id="14" name="Картина 13">
            <a:extLst>
              <a:ext uri="{FF2B5EF4-FFF2-40B4-BE49-F238E27FC236}">
                <a16:creationId xmlns:a16="http://schemas.microsoft.com/office/drawing/2014/main" id="{255146BD-1823-4D27-89CF-4A17FACBE7DE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8354597" y="2083835"/>
            <a:ext cx="1328665" cy="2883658"/>
          </a:xfrm>
          <a:prstGeom prst="rect">
            <a:avLst/>
          </a:prstGeom>
        </p:spPr>
      </p:pic>
      <p:sp>
        <p:nvSpPr>
          <p:cNvPr id="15" name="Сърце 14">
            <a:extLst>
              <a:ext uri="{FF2B5EF4-FFF2-40B4-BE49-F238E27FC236}">
                <a16:creationId xmlns:a16="http://schemas.microsoft.com/office/drawing/2014/main" id="{44A1B174-8A2E-4FF5-904C-BBC05843B680}"/>
              </a:ext>
            </a:extLst>
          </p:cNvPr>
          <p:cNvSpPr/>
          <p:nvPr/>
        </p:nvSpPr>
        <p:spPr>
          <a:xfrm>
            <a:off x="3509010" y="3108960"/>
            <a:ext cx="45719" cy="45719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pic>
        <p:nvPicPr>
          <p:cNvPr id="18" name="Картина 17">
            <a:extLst>
              <a:ext uri="{FF2B5EF4-FFF2-40B4-BE49-F238E27FC236}">
                <a16:creationId xmlns:a16="http://schemas.microsoft.com/office/drawing/2014/main" id="{B9243C4E-A77D-4E26-86FB-4292C31E78CC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5704705" y="2951635"/>
            <a:ext cx="499915" cy="688908"/>
          </a:xfrm>
          <a:prstGeom prst="rect">
            <a:avLst/>
          </a:prstGeom>
        </p:spPr>
      </p:pic>
      <p:pic>
        <p:nvPicPr>
          <p:cNvPr id="24" name="Картина 23" descr="Картина, която съдържа мебели, стол, маса, стая&#10;&#10;Описанието е генерирано автоматично">
            <a:extLst>
              <a:ext uri="{FF2B5EF4-FFF2-40B4-BE49-F238E27FC236}">
                <a16:creationId xmlns:a16="http://schemas.microsoft.com/office/drawing/2014/main" id="{DD382E19-523D-442E-8A93-33FA9C33BED0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51" r="18278"/>
          <a:stretch/>
        </p:blipFill>
        <p:spPr>
          <a:xfrm>
            <a:off x="3692238" y="3131819"/>
            <a:ext cx="577874" cy="508724"/>
          </a:xfrm>
          <a:prstGeom prst="rect">
            <a:avLst/>
          </a:prstGeom>
        </p:spPr>
      </p:pic>
      <p:pic>
        <p:nvPicPr>
          <p:cNvPr id="25" name="Картина 24">
            <a:extLst>
              <a:ext uri="{FF2B5EF4-FFF2-40B4-BE49-F238E27FC236}">
                <a16:creationId xmlns:a16="http://schemas.microsoft.com/office/drawing/2014/main" id="{99D1EAFF-1834-4F07-BCDD-95C3A09A570A}"/>
              </a:ext>
            </a:extLst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7515715" y="4731536"/>
            <a:ext cx="573074" cy="512108"/>
          </a:xfrm>
          <a:prstGeom prst="rect">
            <a:avLst/>
          </a:prstGeom>
        </p:spPr>
      </p:pic>
      <p:pic>
        <p:nvPicPr>
          <p:cNvPr id="26" name="Картина 25">
            <a:extLst>
              <a:ext uri="{FF2B5EF4-FFF2-40B4-BE49-F238E27FC236}">
                <a16:creationId xmlns:a16="http://schemas.microsoft.com/office/drawing/2014/main" id="{EF125ADD-668C-48DB-843F-26EB5D4F9233}"/>
              </a:ext>
            </a:extLst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720295" y="4701329"/>
            <a:ext cx="573074" cy="512108"/>
          </a:xfrm>
          <a:prstGeom prst="rect">
            <a:avLst/>
          </a:prstGeom>
        </p:spPr>
      </p:pic>
      <p:pic>
        <p:nvPicPr>
          <p:cNvPr id="3" name="Аудио 2">
            <a:hlinkClick r:id="" action="ppaction://media"/>
            <a:extLst>
              <a:ext uri="{FF2B5EF4-FFF2-40B4-BE49-F238E27FC236}">
                <a16:creationId xmlns:a16="http://schemas.microsoft.com/office/drawing/2014/main" id="{A65E4B4E-C16C-4EC5-9509-B9C1380C1C2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 cstate="print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03572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751"/>
    </mc:Choice>
    <mc:Fallback xmlns="">
      <p:transition spd="slow" advTm="927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0.0905 L 0.07175 0.06319 C 0.08672 0.05717 0.10912 0.05393 0.13268 0.05393 C 0.15951 0.05393 0.18086 0.05717 0.19584 0.06319 L 0.26771 0.0905 " pathEditMode="relative" rAng="0" ptsTypes="AAAAA">
                                      <p:cBhvr>
                                        <p:cTn id="1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85" y="-1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4.81481E-6 L -2.5E-6 0.3294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16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981 0.10394 L -0.27981 0.10394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Картина 2">
            <a:extLst>
              <a:ext uri="{FF2B5EF4-FFF2-40B4-BE49-F238E27FC236}">
                <a16:creationId xmlns:a16="http://schemas.microsoft.com/office/drawing/2014/main" id="{282DCC96-2251-4437-A784-B90940278A5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022" y="0"/>
            <a:ext cx="12503146" cy="6933082"/>
          </a:xfrm>
          <a:prstGeom prst="rect">
            <a:avLst/>
          </a:prstGeom>
        </p:spPr>
      </p:pic>
      <p:pic>
        <p:nvPicPr>
          <p:cNvPr id="5" name="Картина 4" descr="Картина, която съдържа кошница, контейнер, игра&#10;&#10;Описанието е генерирано автоматично">
            <a:extLst>
              <a:ext uri="{FF2B5EF4-FFF2-40B4-BE49-F238E27FC236}">
                <a16:creationId xmlns:a16="http://schemas.microsoft.com/office/drawing/2014/main" id="{7BA554B4-873A-436E-8E1A-AB6D74A2D5B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368" b="89858" l="10000" r="90000">
                        <a14:foregroundMark x1="31333" y1="12264" x2="39000" y2="6840"/>
                        <a14:foregroundMark x1="39000" y1="6840" x2="48167" y2="5189"/>
                        <a14:foregroundMark x1="48167" y1="5189" x2="57167" y2="6368"/>
                        <a14:foregroundMark x1="57167" y1="6368" x2="64000" y2="103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061" t="1887" r="15031" b="8833"/>
          <a:stretch/>
        </p:blipFill>
        <p:spPr>
          <a:xfrm>
            <a:off x="6463105" y="4212757"/>
            <a:ext cx="1199210" cy="1440685"/>
          </a:xfrm>
          <a:prstGeom prst="rect">
            <a:avLst/>
          </a:prstGeom>
        </p:spPr>
      </p:pic>
      <p:pic>
        <p:nvPicPr>
          <p:cNvPr id="7" name="Картина 6" descr="Картина, която съдържа кошница, контейнер, плодове&#10;&#10;Описанието е генерирано автоматично">
            <a:extLst>
              <a:ext uri="{FF2B5EF4-FFF2-40B4-BE49-F238E27FC236}">
                <a16:creationId xmlns:a16="http://schemas.microsoft.com/office/drawing/2014/main" id="{6100AB69-C504-4B35-AF3F-E127B48988A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245" b="89858" l="10000" r="90000">
                        <a14:foregroundMark x1="31500" y1="10377" x2="48333" y2="4245"/>
                        <a14:foregroundMark x1="48333" y1="4245" x2="65833" y2="103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911" t="3608" r="15031" b="10261"/>
          <a:stretch/>
        </p:blipFill>
        <p:spPr>
          <a:xfrm>
            <a:off x="8802630" y="3413002"/>
            <a:ext cx="1199210" cy="1347900"/>
          </a:xfrm>
          <a:prstGeom prst="rect">
            <a:avLst/>
          </a:prstGeom>
        </p:spPr>
      </p:pic>
      <p:sp>
        <p:nvSpPr>
          <p:cNvPr id="10" name="Овал 9">
            <a:extLst>
              <a:ext uri="{FF2B5EF4-FFF2-40B4-BE49-F238E27FC236}">
                <a16:creationId xmlns:a16="http://schemas.microsoft.com/office/drawing/2014/main" id="{111426C9-6109-4FB5-A68F-D361BC23A384}"/>
              </a:ext>
            </a:extLst>
          </p:cNvPr>
          <p:cNvSpPr/>
          <p:nvPr/>
        </p:nvSpPr>
        <p:spPr>
          <a:xfrm>
            <a:off x="207389" y="5582124"/>
            <a:ext cx="391026" cy="51701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>
              <a:solidFill>
                <a:srgbClr val="FF0000"/>
              </a:solidFill>
            </a:endParaRPr>
          </a:p>
        </p:txBody>
      </p:sp>
      <p:pic>
        <p:nvPicPr>
          <p:cNvPr id="12" name="Картина 11">
            <a:extLst>
              <a:ext uri="{FF2B5EF4-FFF2-40B4-BE49-F238E27FC236}">
                <a16:creationId xmlns:a16="http://schemas.microsoft.com/office/drawing/2014/main" id="{E2296D06-AEF0-47E1-B96C-DAB637B94093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221945" y="5840633"/>
            <a:ext cx="390178" cy="518205"/>
          </a:xfrm>
          <a:prstGeom prst="rect">
            <a:avLst/>
          </a:prstGeom>
        </p:spPr>
      </p:pic>
      <p:sp>
        <p:nvSpPr>
          <p:cNvPr id="13" name="Овал 12">
            <a:extLst>
              <a:ext uri="{FF2B5EF4-FFF2-40B4-BE49-F238E27FC236}">
                <a16:creationId xmlns:a16="http://schemas.microsoft.com/office/drawing/2014/main" id="{15FEE7AE-C441-4056-A213-03CE9E44E733}"/>
              </a:ext>
            </a:extLst>
          </p:cNvPr>
          <p:cNvSpPr/>
          <p:nvPr/>
        </p:nvSpPr>
        <p:spPr>
          <a:xfrm>
            <a:off x="471375" y="4293426"/>
            <a:ext cx="391026" cy="517018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pic>
        <p:nvPicPr>
          <p:cNvPr id="14" name="Картина 13">
            <a:extLst>
              <a:ext uri="{FF2B5EF4-FFF2-40B4-BE49-F238E27FC236}">
                <a16:creationId xmlns:a16="http://schemas.microsoft.com/office/drawing/2014/main" id="{676A0D00-B36C-42A6-AD4A-63AB2B5944C9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5455672" y="4086952"/>
            <a:ext cx="390178" cy="518205"/>
          </a:xfrm>
          <a:prstGeom prst="rect">
            <a:avLst/>
          </a:prstGeom>
        </p:spPr>
      </p:pic>
      <p:pic>
        <p:nvPicPr>
          <p:cNvPr id="17" name="Картина 16">
            <a:extLst>
              <a:ext uri="{FF2B5EF4-FFF2-40B4-BE49-F238E27FC236}">
                <a16:creationId xmlns:a16="http://schemas.microsoft.com/office/drawing/2014/main" id="{12304B7C-2F97-4BEC-B029-6EBC2C7381D1}"/>
              </a:ext>
            </a:extLst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0501845" y="1971173"/>
            <a:ext cx="1441938" cy="2883658"/>
          </a:xfrm>
          <a:prstGeom prst="rect">
            <a:avLst/>
          </a:prstGeom>
        </p:spPr>
      </p:pic>
      <p:sp>
        <p:nvSpPr>
          <p:cNvPr id="18" name="Овал 17">
            <a:extLst>
              <a:ext uri="{FF2B5EF4-FFF2-40B4-BE49-F238E27FC236}">
                <a16:creationId xmlns:a16="http://schemas.microsoft.com/office/drawing/2014/main" id="{4DAB53D8-9739-4E18-AFB2-D0489CDC72D7}"/>
              </a:ext>
            </a:extLst>
          </p:cNvPr>
          <p:cNvSpPr/>
          <p:nvPr/>
        </p:nvSpPr>
        <p:spPr>
          <a:xfrm>
            <a:off x="4020212" y="4760902"/>
            <a:ext cx="403467" cy="60288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pic>
        <p:nvPicPr>
          <p:cNvPr id="2" name="Аудио 1">
            <a:hlinkClick r:id="" action="ppaction://media"/>
            <a:extLst>
              <a:ext uri="{FF2B5EF4-FFF2-40B4-BE49-F238E27FC236}">
                <a16:creationId xmlns:a16="http://schemas.microsoft.com/office/drawing/2014/main" id="{55A8510E-6907-422F-A6B6-7A18B012B7A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91825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068"/>
    </mc:Choice>
    <mc:Fallback xmlns="">
      <p:transition spd="slow" advTm="1080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4.44444E-6 L 0.21511 -0.0231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55" y="-1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1.85185E-6 L 0.2345 -0.1791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19" y="-8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4 0.00718 L 0.54141 -0.15741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27" y="-8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5312 -0.06204 L 0.70312 -0.06204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667 -0.03773 L 0.31667 -0.03773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  <p:bldP spid="13" grpId="0" animBg="1"/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Картина 2">
            <a:extLst>
              <a:ext uri="{FF2B5EF4-FFF2-40B4-BE49-F238E27FC236}">
                <a16:creationId xmlns:a16="http://schemas.microsoft.com/office/drawing/2014/main" id="{47C42D45-6E37-48D5-BD4E-30CE12BB981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430"/>
            <a:ext cx="12344400" cy="7086600"/>
          </a:xfrm>
          <a:prstGeom prst="rect">
            <a:avLst/>
          </a:prstGeom>
        </p:spPr>
      </p:pic>
      <p:pic>
        <p:nvPicPr>
          <p:cNvPr id="4" name="Картина 3">
            <a:extLst>
              <a:ext uri="{FF2B5EF4-FFF2-40B4-BE49-F238E27FC236}">
                <a16:creationId xmlns:a16="http://schemas.microsoft.com/office/drawing/2014/main" id="{225EA81E-F898-4D5D-8952-9467A6C79F90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349970" y="879232"/>
            <a:ext cx="2540768" cy="5626674"/>
          </a:xfrm>
          <a:prstGeom prst="rect">
            <a:avLst/>
          </a:prstGeom>
        </p:spPr>
      </p:pic>
      <p:pic>
        <p:nvPicPr>
          <p:cNvPr id="8" name="Картина 7" descr="Картина, която съдържа рисунка, цвете&#10;&#10;Описанието е генерирано автоматично">
            <a:extLst>
              <a:ext uri="{FF2B5EF4-FFF2-40B4-BE49-F238E27FC236}">
                <a16:creationId xmlns:a16="http://schemas.microsoft.com/office/drawing/2014/main" id="{58CA8B72-9F56-4A33-9202-65581E5507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842" y="0"/>
            <a:ext cx="2296617" cy="2296617"/>
          </a:xfrm>
          <a:prstGeom prst="rect">
            <a:avLst/>
          </a:prstGeom>
        </p:spPr>
      </p:pic>
      <p:pic>
        <p:nvPicPr>
          <p:cNvPr id="10" name="Картина 9" descr="Картина, която съдържа папагал, вода, цвете, птица&#10;&#10;Описанието е генерирано автоматично">
            <a:extLst>
              <a:ext uri="{FF2B5EF4-FFF2-40B4-BE49-F238E27FC236}">
                <a16:creationId xmlns:a16="http://schemas.microsoft.com/office/drawing/2014/main" id="{CF575107-A52B-40D1-82EA-5078F09637E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013" y="2027552"/>
            <a:ext cx="2296617" cy="2296617"/>
          </a:xfrm>
          <a:prstGeom prst="rect">
            <a:avLst/>
          </a:prstGeom>
        </p:spPr>
      </p:pic>
      <p:pic>
        <p:nvPicPr>
          <p:cNvPr id="2" name="Аудио 1">
            <a:hlinkClick r:id="" action="ppaction://media"/>
            <a:extLst>
              <a:ext uri="{FF2B5EF4-FFF2-40B4-BE49-F238E27FC236}">
                <a16:creationId xmlns:a16="http://schemas.microsoft.com/office/drawing/2014/main" id="{BAE34E17-83F6-4369-A6DC-F64B323659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191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59"/>
    </mc:Choice>
    <mc:Fallback xmlns="">
      <p:transition spd="slow" advTm="97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F82BF3E2-EB0E-40D6-8835-2367A5316CA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48480" y="1563968"/>
            <a:ext cx="6043520" cy="5294033"/>
          </a:xfrm>
          <a:custGeom>
            <a:avLst/>
            <a:gdLst>
              <a:gd name="connsiteX0" fmla="*/ 3600823 w 6043520"/>
              <a:gd name="connsiteY0" fmla="*/ 0 h 5294033"/>
              <a:gd name="connsiteX1" fmla="*/ 5891281 w 6043520"/>
              <a:gd name="connsiteY1" fmla="*/ 822253 h 5294033"/>
              <a:gd name="connsiteX2" fmla="*/ 6043520 w 6043520"/>
              <a:gd name="connsiteY2" fmla="*/ 960617 h 5294033"/>
              <a:gd name="connsiteX3" fmla="*/ 6043520 w 6043520"/>
              <a:gd name="connsiteY3" fmla="*/ 5294033 h 5294033"/>
              <a:gd name="connsiteX4" fmla="*/ 423445 w 6043520"/>
              <a:gd name="connsiteY4" fmla="*/ 5294033 h 5294033"/>
              <a:gd name="connsiteX5" fmla="*/ 282971 w 6043520"/>
              <a:gd name="connsiteY5" fmla="*/ 5002426 h 5294033"/>
              <a:gd name="connsiteX6" fmla="*/ 0 w 6043520"/>
              <a:gd name="connsiteY6" fmla="*/ 3600823 h 5294033"/>
              <a:gd name="connsiteX7" fmla="*/ 3600823 w 6043520"/>
              <a:gd name="connsiteY7" fmla="*/ 0 h 5294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43520" h="5294033">
                <a:moveTo>
                  <a:pt x="3600823" y="0"/>
                </a:moveTo>
                <a:cubicBezTo>
                  <a:pt x="4470871" y="0"/>
                  <a:pt x="5268847" y="308574"/>
                  <a:pt x="5891281" y="822253"/>
                </a:cubicBezTo>
                <a:lnTo>
                  <a:pt x="6043520" y="960617"/>
                </a:lnTo>
                <a:lnTo>
                  <a:pt x="6043520" y="5294033"/>
                </a:lnTo>
                <a:lnTo>
                  <a:pt x="423445" y="5294033"/>
                </a:lnTo>
                <a:lnTo>
                  <a:pt x="282971" y="5002426"/>
                </a:lnTo>
                <a:cubicBezTo>
                  <a:pt x="100759" y="4571630"/>
                  <a:pt x="0" y="4097993"/>
                  <a:pt x="0" y="3600823"/>
                </a:cubicBezTo>
                <a:cubicBezTo>
                  <a:pt x="0" y="1612143"/>
                  <a:pt x="1612143" y="0"/>
                  <a:pt x="3600823" y="0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CB6FFAAC-8A48-4FBF-BAFE-BAD36769402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83728" y="1699214"/>
            <a:ext cx="5908273" cy="5158786"/>
          </a:xfrm>
          <a:custGeom>
            <a:avLst/>
            <a:gdLst>
              <a:gd name="connsiteX0" fmla="*/ 3465576 w 5908273"/>
              <a:gd name="connsiteY0" fmla="*/ 0 h 5158786"/>
              <a:gd name="connsiteX1" fmla="*/ 5670004 w 5908273"/>
              <a:gd name="connsiteY1" fmla="*/ 791369 h 5158786"/>
              <a:gd name="connsiteX2" fmla="*/ 5908273 w 5908273"/>
              <a:gd name="connsiteY2" fmla="*/ 1007923 h 5158786"/>
              <a:gd name="connsiteX3" fmla="*/ 5908273 w 5908273"/>
              <a:gd name="connsiteY3" fmla="*/ 5158786 h 5158786"/>
              <a:gd name="connsiteX4" fmla="*/ 443374 w 5908273"/>
              <a:gd name="connsiteY4" fmla="*/ 5158786 h 5158786"/>
              <a:gd name="connsiteX5" fmla="*/ 418277 w 5908273"/>
              <a:gd name="connsiteY5" fmla="*/ 5117476 h 5158786"/>
              <a:gd name="connsiteX6" fmla="*/ 0 w 5908273"/>
              <a:gd name="connsiteY6" fmla="*/ 3465576 h 5158786"/>
              <a:gd name="connsiteX7" fmla="*/ 3465576 w 5908273"/>
              <a:gd name="connsiteY7" fmla="*/ 0 h 5158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908273" h="5158786">
                <a:moveTo>
                  <a:pt x="3465576" y="0"/>
                </a:moveTo>
                <a:cubicBezTo>
                  <a:pt x="4302945" y="0"/>
                  <a:pt x="5070948" y="296984"/>
                  <a:pt x="5670004" y="791369"/>
                </a:cubicBezTo>
                <a:lnTo>
                  <a:pt x="5908273" y="1007923"/>
                </a:lnTo>
                <a:lnTo>
                  <a:pt x="5908273" y="5158786"/>
                </a:lnTo>
                <a:lnTo>
                  <a:pt x="443374" y="5158786"/>
                </a:lnTo>
                <a:lnTo>
                  <a:pt x="418277" y="5117476"/>
                </a:lnTo>
                <a:cubicBezTo>
                  <a:pt x="151523" y="4626427"/>
                  <a:pt x="0" y="4063697"/>
                  <a:pt x="0" y="3465576"/>
                </a:cubicBezTo>
                <a:cubicBezTo>
                  <a:pt x="0" y="1551591"/>
                  <a:pt x="1551591" y="0"/>
                  <a:pt x="346557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481E86DD-89E6-42B2-8675-84B7C56BFF7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50534" y="1716727"/>
            <a:ext cx="4572000" cy="4572000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440EF577-B6F8-4C57-B956-AB860B388EB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87694" y="1853886"/>
            <a:ext cx="4297680" cy="4297680"/>
          </a:xfrm>
          <a:custGeom>
            <a:avLst/>
            <a:gdLst>
              <a:gd name="connsiteX0" fmla="*/ 2148840 w 4297680"/>
              <a:gd name="connsiteY0" fmla="*/ 0 h 4297680"/>
              <a:gd name="connsiteX1" fmla="*/ 4297680 w 4297680"/>
              <a:gd name="connsiteY1" fmla="*/ 2148840 h 4297680"/>
              <a:gd name="connsiteX2" fmla="*/ 2148840 w 4297680"/>
              <a:gd name="connsiteY2" fmla="*/ 4297680 h 4297680"/>
              <a:gd name="connsiteX3" fmla="*/ 0 w 4297680"/>
              <a:gd name="connsiteY3" fmla="*/ 2148840 h 4297680"/>
              <a:gd name="connsiteX4" fmla="*/ 2148840 w 4297680"/>
              <a:gd name="connsiteY4" fmla="*/ 0 h 4297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97680" h="4297680">
                <a:moveTo>
                  <a:pt x="2148840" y="0"/>
                </a:moveTo>
                <a:cubicBezTo>
                  <a:pt x="3335612" y="0"/>
                  <a:pt x="4297680" y="962068"/>
                  <a:pt x="4297680" y="2148840"/>
                </a:cubicBezTo>
                <a:cubicBezTo>
                  <a:pt x="4297680" y="3335612"/>
                  <a:pt x="3335612" y="4297680"/>
                  <a:pt x="2148840" y="4297680"/>
                </a:cubicBezTo>
                <a:cubicBezTo>
                  <a:pt x="962068" y="4297680"/>
                  <a:pt x="0" y="3335612"/>
                  <a:pt x="0" y="2148840"/>
                </a:cubicBezTo>
                <a:cubicBezTo>
                  <a:pt x="0" y="962068"/>
                  <a:pt x="962068" y="0"/>
                  <a:pt x="21488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EA518CE4-E4D4-4D8A-980F-6D692AC9694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155454" cy="4845530"/>
          </a:xfrm>
          <a:custGeom>
            <a:avLst/>
            <a:gdLst>
              <a:gd name="connsiteX0" fmla="*/ 0 w 5155454"/>
              <a:gd name="connsiteY0" fmla="*/ 0 h 4845530"/>
              <a:gd name="connsiteX1" fmla="*/ 4766270 w 5155454"/>
              <a:gd name="connsiteY1" fmla="*/ 0 h 4845530"/>
              <a:gd name="connsiteX2" fmla="*/ 4896671 w 5155454"/>
              <a:gd name="connsiteY2" fmla="*/ 270697 h 4845530"/>
              <a:gd name="connsiteX3" fmla="*/ 5155454 w 5155454"/>
              <a:gd name="connsiteY3" fmla="*/ 1552495 h 4845530"/>
              <a:gd name="connsiteX4" fmla="*/ 1862419 w 5155454"/>
              <a:gd name="connsiteY4" fmla="*/ 4845530 h 4845530"/>
              <a:gd name="connsiteX5" fmla="*/ 21252 w 5155454"/>
              <a:gd name="connsiteY5" fmla="*/ 4283132 h 4845530"/>
              <a:gd name="connsiteX6" fmla="*/ 0 w 5155454"/>
              <a:gd name="connsiteY6" fmla="*/ 4267240 h 4845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55454" h="4845530">
                <a:moveTo>
                  <a:pt x="0" y="0"/>
                </a:moveTo>
                <a:lnTo>
                  <a:pt x="4766270" y="0"/>
                </a:lnTo>
                <a:lnTo>
                  <a:pt x="4896671" y="270697"/>
                </a:lnTo>
                <a:cubicBezTo>
                  <a:pt x="5063308" y="664671"/>
                  <a:pt x="5155454" y="1097822"/>
                  <a:pt x="5155454" y="1552495"/>
                </a:cubicBezTo>
                <a:cubicBezTo>
                  <a:pt x="5155454" y="3371188"/>
                  <a:pt x="3681112" y="4845530"/>
                  <a:pt x="1862419" y="4845530"/>
                </a:cubicBezTo>
                <a:cubicBezTo>
                  <a:pt x="1180409" y="4845530"/>
                  <a:pt x="546824" y="4638201"/>
                  <a:pt x="21252" y="4283132"/>
                </a:cubicBezTo>
                <a:lnTo>
                  <a:pt x="0" y="426724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5E6FAE32-AB12-4E77-A677-F6BD5D71ADD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017099" cy="4718647"/>
          </a:xfrm>
          <a:custGeom>
            <a:avLst/>
            <a:gdLst>
              <a:gd name="connsiteX0" fmla="*/ 0 w 5017099"/>
              <a:gd name="connsiteY0" fmla="*/ 0 h 4718647"/>
              <a:gd name="connsiteX1" fmla="*/ 4599738 w 5017099"/>
              <a:gd name="connsiteY1" fmla="*/ 0 h 4718647"/>
              <a:gd name="connsiteX2" fmla="*/ 4636346 w 5017099"/>
              <a:gd name="connsiteY2" fmla="*/ 60259 h 4718647"/>
              <a:gd name="connsiteX3" fmla="*/ 5017099 w 5017099"/>
              <a:gd name="connsiteY3" fmla="*/ 1563967 h 4718647"/>
              <a:gd name="connsiteX4" fmla="*/ 1862419 w 5017099"/>
              <a:gd name="connsiteY4" fmla="*/ 4718647 h 4718647"/>
              <a:gd name="connsiteX5" fmla="*/ 98607 w 5017099"/>
              <a:gd name="connsiteY5" fmla="*/ 4179877 h 4718647"/>
              <a:gd name="connsiteX6" fmla="*/ 0 w 5017099"/>
              <a:gd name="connsiteY6" fmla="*/ 4106140 h 4718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017099" h="4718647">
                <a:moveTo>
                  <a:pt x="0" y="0"/>
                </a:moveTo>
                <a:lnTo>
                  <a:pt x="4599738" y="0"/>
                </a:lnTo>
                <a:lnTo>
                  <a:pt x="4636346" y="60259"/>
                </a:lnTo>
                <a:cubicBezTo>
                  <a:pt x="4879170" y="507256"/>
                  <a:pt x="5017099" y="1019504"/>
                  <a:pt x="5017099" y="1563967"/>
                </a:cubicBezTo>
                <a:cubicBezTo>
                  <a:pt x="5017099" y="3306249"/>
                  <a:pt x="3604701" y="4718647"/>
                  <a:pt x="1862419" y="4718647"/>
                </a:cubicBezTo>
                <a:cubicBezTo>
                  <a:pt x="1209063" y="4718647"/>
                  <a:pt x="602098" y="4520029"/>
                  <a:pt x="98607" y="4179877"/>
                </a:cubicBezTo>
                <a:lnTo>
                  <a:pt x="0" y="410614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8" name="Картина 7" descr="Картина, която съдържа текст&#10;&#10;Описанието е генерирано автоматично">
            <a:extLst>
              <a:ext uri="{FF2B5EF4-FFF2-40B4-BE49-F238E27FC236}">
                <a16:creationId xmlns:a16="http://schemas.microsoft.com/office/drawing/2014/main" id="{2C664E94-8D3E-49CC-A6C5-899BCBB57D2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140" b="12325"/>
          <a:stretch/>
        </p:blipFill>
        <p:spPr>
          <a:xfrm>
            <a:off x="4918157" y="3355388"/>
            <a:ext cx="1915305" cy="2069548"/>
          </a:xfrm>
          <a:prstGeom prst="rect">
            <a:avLst/>
          </a:prstGeom>
        </p:spPr>
      </p:pic>
      <p:pic>
        <p:nvPicPr>
          <p:cNvPr id="2" name="Картина 1">
            <a:extLst>
              <a:ext uri="{FF2B5EF4-FFF2-40B4-BE49-F238E27FC236}">
                <a16:creationId xmlns:a16="http://schemas.microsoft.com/office/drawing/2014/main" id="{53A18B47-27A2-4A77-950C-316208DE7905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89715" y="1216152"/>
            <a:ext cx="3485826" cy="1995635"/>
          </a:xfrm>
          <a:prstGeom prst="rect">
            <a:avLst/>
          </a:prstGeom>
        </p:spPr>
      </p:pic>
      <p:pic>
        <p:nvPicPr>
          <p:cNvPr id="6" name="Картина 5">
            <a:extLst>
              <a:ext uri="{FF2B5EF4-FFF2-40B4-BE49-F238E27FC236}">
                <a16:creationId xmlns:a16="http://schemas.microsoft.com/office/drawing/2014/main" id="{C8B28038-8BFE-4EDA-BDAD-67E2E034429F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305988" y="3956010"/>
            <a:ext cx="3151436" cy="2752168"/>
          </a:xfrm>
          <a:prstGeom prst="rect">
            <a:avLst/>
          </a:prstGeom>
        </p:spPr>
      </p:pic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2F6B32C1-BA91-470A-8C1B-33264F8B214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62313" y="-1"/>
            <a:ext cx="4444096" cy="3211788"/>
          </a:xfrm>
          <a:custGeom>
            <a:avLst/>
            <a:gdLst>
              <a:gd name="connsiteX0" fmla="*/ 5102 w 4444096"/>
              <a:gd name="connsiteY0" fmla="*/ 0 h 3211788"/>
              <a:gd name="connsiteX1" fmla="*/ 4444096 w 4444096"/>
              <a:gd name="connsiteY1" fmla="*/ 0 h 3211788"/>
              <a:gd name="connsiteX2" fmla="*/ 4444096 w 4444096"/>
              <a:gd name="connsiteY2" fmla="*/ 2908319 h 3211788"/>
              <a:gd name="connsiteX3" fmla="*/ 4321598 w 4444096"/>
              <a:gd name="connsiteY3" fmla="*/ 2967330 h 3211788"/>
              <a:gd name="connsiteX4" fmla="*/ 3110753 w 4444096"/>
              <a:gd name="connsiteY4" fmla="*/ 3211788 h 3211788"/>
              <a:gd name="connsiteX5" fmla="*/ 0 w 4444096"/>
              <a:gd name="connsiteY5" fmla="*/ 101035 h 3211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44096" h="3211788">
                <a:moveTo>
                  <a:pt x="5102" y="0"/>
                </a:moveTo>
                <a:lnTo>
                  <a:pt x="4444096" y="0"/>
                </a:lnTo>
                <a:lnTo>
                  <a:pt x="4444096" y="2908319"/>
                </a:lnTo>
                <a:lnTo>
                  <a:pt x="4321598" y="2967330"/>
                </a:lnTo>
                <a:cubicBezTo>
                  <a:pt x="3949433" y="3124742"/>
                  <a:pt x="3540258" y="3211788"/>
                  <a:pt x="3110753" y="3211788"/>
                </a:cubicBezTo>
                <a:cubicBezTo>
                  <a:pt x="1392732" y="3211788"/>
                  <a:pt x="0" y="1819056"/>
                  <a:pt x="0" y="101035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459570ED-BE4C-49E8-86BC-A81140CFEB3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28700" y="-1"/>
            <a:ext cx="4277711" cy="3045402"/>
          </a:xfrm>
          <a:custGeom>
            <a:avLst/>
            <a:gdLst>
              <a:gd name="connsiteX0" fmla="*/ 5102 w 4277711"/>
              <a:gd name="connsiteY0" fmla="*/ 0 h 3045402"/>
              <a:gd name="connsiteX1" fmla="*/ 4277711 w 4277711"/>
              <a:gd name="connsiteY1" fmla="*/ 0 h 3045402"/>
              <a:gd name="connsiteX2" fmla="*/ 4277711 w 4277711"/>
              <a:gd name="connsiteY2" fmla="*/ 2723810 h 3045402"/>
              <a:gd name="connsiteX3" fmla="*/ 4090449 w 4277711"/>
              <a:gd name="connsiteY3" fmla="*/ 2814019 h 3045402"/>
              <a:gd name="connsiteX4" fmla="*/ 2944368 w 4277711"/>
              <a:gd name="connsiteY4" fmla="*/ 3045402 h 3045402"/>
              <a:gd name="connsiteX5" fmla="*/ 0 w 4277711"/>
              <a:gd name="connsiteY5" fmla="*/ 101034 h 3045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77711" h="3045402">
                <a:moveTo>
                  <a:pt x="5102" y="0"/>
                </a:moveTo>
                <a:lnTo>
                  <a:pt x="4277711" y="0"/>
                </a:lnTo>
                <a:lnTo>
                  <a:pt x="4277711" y="2723810"/>
                </a:lnTo>
                <a:lnTo>
                  <a:pt x="4090449" y="2814019"/>
                </a:lnTo>
                <a:cubicBezTo>
                  <a:pt x="3738190" y="2963012"/>
                  <a:pt x="3350901" y="3045402"/>
                  <a:pt x="2944368" y="3045402"/>
                </a:cubicBezTo>
                <a:cubicBezTo>
                  <a:pt x="1318238" y="3045402"/>
                  <a:pt x="0" y="1727164"/>
                  <a:pt x="0" y="10103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Картина 4">
            <a:extLst>
              <a:ext uri="{FF2B5EF4-FFF2-40B4-BE49-F238E27FC236}">
                <a16:creationId xmlns:a16="http://schemas.microsoft.com/office/drawing/2014/main" id="{DC24649F-EA52-4BDE-8AFE-ACCC5CA72469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9059828" y="400687"/>
            <a:ext cx="2706938" cy="1630930"/>
          </a:xfrm>
          <a:prstGeom prst="rect">
            <a:avLst/>
          </a:prstGeom>
        </p:spPr>
      </p:pic>
      <p:pic>
        <p:nvPicPr>
          <p:cNvPr id="3" name="Картина 2">
            <a:extLst>
              <a:ext uri="{FF2B5EF4-FFF2-40B4-BE49-F238E27FC236}">
                <a16:creationId xmlns:a16="http://schemas.microsoft.com/office/drawing/2014/main" id="{07BB181E-3AEB-406D-9652-91241FB8B37B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512886" y="277997"/>
            <a:ext cx="1866373" cy="1278466"/>
          </a:xfrm>
          <a:prstGeom prst="rect">
            <a:avLst/>
          </a:prstGeom>
        </p:spPr>
      </p:pic>
      <p:pic>
        <p:nvPicPr>
          <p:cNvPr id="4" name="Картина 3">
            <a:extLst>
              <a:ext uri="{FF2B5EF4-FFF2-40B4-BE49-F238E27FC236}">
                <a16:creationId xmlns:a16="http://schemas.microsoft.com/office/drawing/2014/main" id="{E644DC1E-94A6-4CC0-A8B2-AE06C14E4834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77452" y="4976142"/>
            <a:ext cx="2448107" cy="1732036"/>
          </a:xfrm>
          <a:prstGeom prst="rect">
            <a:avLst/>
          </a:prstGeom>
        </p:spPr>
      </p:pic>
      <p:pic>
        <p:nvPicPr>
          <p:cNvPr id="7" name="Аудио 6">
            <a:hlinkClick r:id="" action="ppaction://media"/>
            <a:extLst>
              <a:ext uri="{FF2B5EF4-FFF2-40B4-BE49-F238E27FC236}">
                <a16:creationId xmlns:a16="http://schemas.microsoft.com/office/drawing/2014/main" id="{F17C26A7-B5A3-4DAE-88DF-C563312659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234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435"/>
    </mc:Choice>
    <mc:Fallback xmlns="">
      <p:transition spd="slow" advTm="264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Картина 2">
            <a:extLst>
              <a:ext uri="{FF2B5EF4-FFF2-40B4-BE49-F238E27FC236}">
                <a16:creationId xmlns:a16="http://schemas.microsoft.com/office/drawing/2014/main" id="{7EE5AE46-CB10-4F1B-AA60-737B934510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Правоъгълник 3">
            <a:extLst>
              <a:ext uri="{FF2B5EF4-FFF2-40B4-BE49-F238E27FC236}">
                <a16:creationId xmlns:a16="http://schemas.microsoft.com/office/drawing/2014/main" id="{74A1A37B-438F-472A-B057-C2F30C6AE4D0}"/>
              </a:ext>
            </a:extLst>
          </p:cNvPr>
          <p:cNvSpPr/>
          <p:nvPr/>
        </p:nvSpPr>
        <p:spPr>
          <a:xfrm>
            <a:off x="3725852" y="2425797"/>
            <a:ext cx="518733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DoubleWave1">
              <a:avLst/>
            </a:prstTxWarp>
            <a:spAutoFit/>
          </a:bodyPr>
          <a:lstStyle/>
          <a:p>
            <a:pPr algn="ctr"/>
            <a:r>
              <a:rPr lang="bg-BG" sz="32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Приятна работа!</a:t>
            </a:r>
          </a:p>
        </p:txBody>
      </p:sp>
      <p:pic>
        <p:nvPicPr>
          <p:cNvPr id="5" name="Аудио 4">
            <a:hlinkClick r:id="" action="ppaction://media"/>
            <a:extLst>
              <a:ext uri="{FF2B5EF4-FFF2-40B4-BE49-F238E27FC236}">
                <a16:creationId xmlns:a16="http://schemas.microsoft.com/office/drawing/2014/main" id="{C4505AAB-5CAE-4751-B380-7D01EC6F97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799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76"/>
    </mc:Choice>
    <mc:Fallback xmlns="">
      <p:transition spd="slow" advTm="48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авоъгълник 1">
            <a:extLst>
              <a:ext uri="{FF2B5EF4-FFF2-40B4-BE49-F238E27FC236}">
                <a16:creationId xmlns:a16="http://schemas.microsoft.com/office/drawing/2014/main" id="{BF4413C4-89B9-4B2C-AD4E-07B977D17CEB}"/>
              </a:ext>
            </a:extLst>
          </p:cNvPr>
          <p:cNvSpPr/>
          <p:nvPr/>
        </p:nvSpPr>
        <p:spPr>
          <a:xfrm>
            <a:off x="1387875" y="1419078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http://kz.otbasym.kz/news/densaulyk/2019-07-23/zhaz-y-demalysty-alay-tkizuge-bolady-maman-ke-esi</a:t>
            </a:r>
            <a:endParaRPr lang="bg-BG" dirty="0"/>
          </a:p>
        </p:txBody>
      </p:sp>
      <p:sp>
        <p:nvSpPr>
          <p:cNvPr id="3" name="Правоъгълник 2">
            <a:extLst>
              <a:ext uri="{FF2B5EF4-FFF2-40B4-BE49-F238E27FC236}">
                <a16:creationId xmlns:a16="http://schemas.microsoft.com/office/drawing/2014/main" id="{8BF84AA1-42D2-43FF-9226-8B2468F5B26D}"/>
              </a:ext>
            </a:extLst>
          </p:cNvPr>
          <p:cNvSpPr/>
          <p:nvPr/>
        </p:nvSpPr>
        <p:spPr>
          <a:xfrm>
            <a:off x="1270068" y="206380"/>
            <a:ext cx="714836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bg-BG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Използвани източници:</a:t>
            </a:r>
          </a:p>
        </p:txBody>
      </p:sp>
      <p:sp>
        <p:nvSpPr>
          <p:cNvPr id="4" name="Правоъгълник 3">
            <a:extLst>
              <a:ext uri="{FF2B5EF4-FFF2-40B4-BE49-F238E27FC236}">
                <a16:creationId xmlns:a16="http://schemas.microsoft.com/office/drawing/2014/main" id="{F4721181-7AAF-44AE-9635-9E2803FA35FC}"/>
              </a:ext>
            </a:extLst>
          </p:cNvPr>
          <p:cNvSpPr/>
          <p:nvPr/>
        </p:nvSpPr>
        <p:spPr>
          <a:xfrm>
            <a:off x="1270068" y="2354777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https://www.youtube.com/watch?v=Hb-vOr_DlM8&amp;fbclid=IwAR3tbUl4Ibkhn-8f2cCv3qO2XEsxpenaIiMu9wAXb2LcP1o1nQeLWcYwdbc</a:t>
            </a: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1796715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6.1|25.6|2.7|2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6.3|2.8|3|25.8|2.8"/>
</p:tagLst>
</file>

<file path=ppt/theme/theme1.xml><?xml version="1.0" encoding="utf-8"?>
<a:theme xmlns:a="http://schemas.openxmlformats.org/drawingml/2006/main" name="Тема на Office">
  <a:themeElements>
    <a:clrScheme name="О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796</TotalTime>
  <Words>53</Words>
  <Application>Microsoft Office PowerPoint</Application>
  <PresentationFormat>Широк екран</PresentationFormat>
  <Paragraphs>15</Paragraphs>
  <Slides>9</Slides>
  <Notes>0</Notes>
  <HiddenSlides>0</HiddenSlides>
  <MMClips>9</MMClips>
  <ScaleCrop>false</ScaleCrop>
  <HeadingPairs>
    <vt:vector size="6" baseType="variant">
      <vt:variant>
        <vt:lpstr>Използвани шрифтове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Заглавия на слайдовете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Тема на Office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на PowerPoint</dc:title>
  <dc:creator>Мария Танева</dc:creator>
  <cp:lastModifiedBy>Gergana Valkanova</cp:lastModifiedBy>
  <cp:revision>19</cp:revision>
  <dcterms:created xsi:type="dcterms:W3CDTF">2020-04-14T18:15:17Z</dcterms:created>
  <dcterms:modified xsi:type="dcterms:W3CDTF">2020-04-21T06:27:34Z</dcterms:modified>
</cp:coreProperties>
</file>