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80" autoAdjust="0"/>
  </p:normalViewPr>
  <p:slideViewPr>
    <p:cSldViewPr>
      <p:cViewPr>
        <p:scale>
          <a:sx n="90" d="100"/>
          <a:sy n="90" d="100"/>
        </p:scale>
        <p:origin x="-816" y="5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18" Type="http://schemas.openxmlformats.org/officeDocument/2006/relationships/image" Target="../media/image2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5.jpeg"/><Relationship Id="rId16" Type="http://schemas.openxmlformats.org/officeDocument/2006/relationships/image" Target="../media/image19.jpeg"/><Relationship Id="rId1" Type="http://schemas.openxmlformats.org/officeDocument/2006/relationships/image" Target="../media/image4.jpeg"/><Relationship Id="rId6" Type="http://schemas.openxmlformats.org/officeDocument/2006/relationships/image" Target="../media/image9.jpeg"/><Relationship Id="rId11" Type="http://schemas.openxmlformats.org/officeDocument/2006/relationships/image" Target="../media/image14.jp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19" Type="http://schemas.openxmlformats.org/officeDocument/2006/relationships/image" Target="../media/image22.jpg"/><Relationship Id="rId4" Type="http://schemas.openxmlformats.org/officeDocument/2006/relationships/image" Target="../media/image7.jpg"/><Relationship Id="rId9" Type="http://schemas.openxmlformats.org/officeDocument/2006/relationships/image" Target="../media/image12.jpg"/><Relationship Id="rId14" Type="http://schemas.openxmlformats.org/officeDocument/2006/relationships/image" Target="../media/image17.jp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18" Type="http://schemas.openxmlformats.org/officeDocument/2006/relationships/image" Target="../media/image2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5.jpeg"/><Relationship Id="rId16" Type="http://schemas.openxmlformats.org/officeDocument/2006/relationships/image" Target="../media/image19.jpeg"/><Relationship Id="rId1" Type="http://schemas.openxmlformats.org/officeDocument/2006/relationships/image" Target="../media/image4.jpeg"/><Relationship Id="rId6" Type="http://schemas.openxmlformats.org/officeDocument/2006/relationships/image" Target="../media/image9.jpeg"/><Relationship Id="rId11" Type="http://schemas.openxmlformats.org/officeDocument/2006/relationships/image" Target="../media/image14.jp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19" Type="http://schemas.openxmlformats.org/officeDocument/2006/relationships/image" Target="../media/image22.jpg"/><Relationship Id="rId4" Type="http://schemas.openxmlformats.org/officeDocument/2006/relationships/image" Target="../media/image7.jpg"/><Relationship Id="rId9" Type="http://schemas.openxmlformats.org/officeDocument/2006/relationships/image" Target="../media/image12.jpg"/><Relationship Id="rId14" Type="http://schemas.openxmlformats.org/officeDocument/2006/relationships/image" Target="../media/image1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B7F349-0B33-44CF-9A67-D249F1AB9B69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</dgm:pt>
    <dgm:pt modelId="{387E1B30-271C-4ACF-B6C2-77196952E272}">
      <dgm:prSet phldrT="[Текст]"/>
      <dgm:spPr/>
      <dgm:t>
        <a:bodyPr/>
        <a:lstStyle/>
        <a:p>
          <a:r>
            <a:rPr lang="bg-BG" dirty="0" smtClean="0"/>
            <a:t>рисунка</a:t>
          </a:r>
          <a:endParaRPr lang="bg-BG" dirty="0"/>
        </a:p>
      </dgm:t>
    </dgm:pt>
    <dgm:pt modelId="{D4061D47-F42E-46C1-B575-8C93B52B46BE}" type="parTrans" cxnId="{EE4D9286-7116-46F8-A4C3-D5A5BDB13297}">
      <dgm:prSet/>
      <dgm:spPr/>
      <dgm:t>
        <a:bodyPr/>
        <a:lstStyle/>
        <a:p>
          <a:endParaRPr lang="bg-BG"/>
        </a:p>
      </dgm:t>
    </dgm:pt>
    <dgm:pt modelId="{132C565A-A636-46BE-B20F-2CCE4E47387B}" type="sibTrans" cxnId="{EE4D9286-7116-46F8-A4C3-D5A5BDB13297}">
      <dgm:prSet/>
      <dgm:spPr/>
      <dgm:t>
        <a:bodyPr/>
        <a:lstStyle/>
        <a:p>
          <a:endParaRPr lang="bg-BG"/>
        </a:p>
      </dgm:t>
    </dgm:pt>
    <dgm:pt modelId="{060B7583-8249-400B-B9B6-2CC75F84F53A}">
      <dgm:prSet phldrT="[Текст]"/>
      <dgm:spPr/>
      <dgm:t>
        <a:bodyPr/>
        <a:lstStyle/>
        <a:p>
          <a:r>
            <a:rPr lang="bg-BG" dirty="0" smtClean="0"/>
            <a:t>сурвачка</a:t>
          </a:r>
          <a:endParaRPr lang="bg-BG" dirty="0"/>
        </a:p>
      </dgm:t>
    </dgm:pt>
    <dgm:pt modelId="{9AF4F2EC-9F2E-451C-8DDF-F9B34EF209F0}" type="parTrans" cxnId="{3399532C-2974-4DFF-AD1C-AACC61742090}">
      <dgm:prSet/>
      <dgm:spPr/>
      <dgm:t>
        <a:bodyPr/>
        <a:lstStyle/>
        <a:p>
          <a:endParaRPr lang="bg-BG"/>
        </a:p>
      </dgm:t>
    </dgm:pt>
    <dgm:pt modelId="{3EA53B3A-1B7E-47F3-A7CD-772DA963ACC7}" type="sibTrans" cxnId="{3399532C-2974-4DFF-AD1C-AACC61742090}">
      <dgm:prSet/>
      <dgm:spPr/>
      <dgm:t>
        <a:bodyPr/>
        <a:lstStyle/>
        <a:p>
          <a:endParaRPr lang="bg-BG"/>
        </a:p>
      </dgm:t>
    </dgm:pt>
    <dgm:pt modelId="{F396C142-0DF5-4CC5-8F91-16FA06EC2C50}">
      <dgm:prSet phldrT="[Текст]"/>
      <dgm:spPr/>
      <dgm:t>
        <a:bodyPr/>
        <a:lstStyle/>
        <a:p>
          <a:r>
            <a:rPr lang="bg-BG" dirty="0" smtClean="0"/>
            <a:t>пастет</a:t>
          </a:r>
          <a:endParaRPr lang="bg-BG" dirty="0"/>
        </a:p>
      </dgm:t>
    </dgm:pt>
    <dgm:pt modelId="{44B3D350-61E8-40A1-B73E-B474E2C00F6B}" type="parTrans" cxnId="{909EEBE4-4B88-4375-823E-5E3F84F87E95}">
      <dgm:prSet/>
      <dgm:spPr/>
      <dgm:t>
        <a:bodyPr/>
        <a:lstStyle/>
        <a:p>
          <a:endParaRPr lang="bg-BG"/>
        </a:p>
      </dgm:t>
    </dgm:pt>
    <dgm:pt modelId="{8CDB9A44-80EA-43AA-AF3B-A5DFF0CA2252}" type="sibTrans" cxnId="{909EEBE4-4B88-4375-823E-5E3F84F87E95}">
      <dgm:prSet/>
      <dgm:spPr/>
      <dgm:t>
        <a:bodyPr/>
        <a:lstStyle/>
        <a:p>
          <a:endParaRPr lang="bg-BG"/>
        </a:p>
      </dgm:t>
    </dgm:pt>
    <dgm:pt modelId="{4A273E5A-5984-4D38-A2F1-65CA5FD54590}">
      <dgm:prSet phldrT="[Текст]"/>
      <dgm:spPr/>
      <dgm:t>
        <a:bodyPr/>
        <a:lstStyle/>
        <a:p>
          <a:r>
            <a:rPr lang="bg-BG" dirty="0" err="1" smtClean="0"/>
            <a:t>кокос</a:t>
          </a:r>
          <a:endParaRPr lang="bg-BG" dirty="0"/>
        </a:p>
      </dgm:t>
    </dgm:pt>
    <dgm:pt modelId="{C4AA1821-2ADD-4C2B-B1CD-A3FC29AB4043}" type="parTrans" cxnId="{CCBED3CF-AD4F-4FCC-A7C2-7877507C7FBC}">
      <dgm:prSet/>
      <dgm:spPr/>
      <dgm:t>
        <a:bodyPr/>
        <a:lstStyle/>
        <a:p>
          <a:endParaRPr lang="bg-BG"/>
        </a:p>
      </dgm:t>
    </dgm:pt>
    <dgm:pt modelId="{0D6D2518-788B-48C8-843A-27B50AE44D2C}" type="sibTrans" cxnId="{CCBED3CF-AD4F-4FCC-A7C2-7877507C7FBC}">
      <dgm:prSet/>
      <dgm:spPr/>
      <dgm:t>
        <a:bodyPr/>
        <a:lstStyle/>
        <a:p>
          <a:endParaRPr lang="bg-BG"/>
        </a:p>
      </dgm:t>
    </dgm:pt>
    <dgm:pt modelId="{1220A753-4E01-421F-BBE2-F9A4CF2BE9BA}">
      <dgm:prSet phldrT="[Текст]"/>
      <dgm:spPr/>
      <dgm:t>
        <a:bodyPr/>
        <a:lstStyle/>
        <a:p>
          <a:r>
            <a:rPr lang="bg-BG" dirty="0" smtClean="0"/>
            <a:t>тенис</a:t>
          </a:r>
          <a:endParaRPr lang="bg-BG" dirty="0"/>
        </a:p>
      </dgm:t>
    </dgm:pt>
    <dgm:pt modelId="{676A0943-6A38-456C-BC95-2EB1E15628C8}" type="parTrans" cxnId="{E56C53A7-23E7-4108-9B13-AABD291ABA46}">
      <dgm:prSet/>
      <dgm:spPr/>
      <dgm:t>
        <a:bodyPr/>
        <a:lstStyle/>
        <a:p>
          <a:endParaRPr lang="bg-BG"/>
        </a:p>
      </dgm:t>
    </dgm:pt>
    <dgm:pt modelId="{19E15F1F-544E-493B-8C3F-035A422877C1}" type="sibTrans" cxnId="{E56C53A7-23E7-4108-9B13-AABD291ABA46}">
      <dgm:prSet/>
      <dgm:spPr/>
      <dgm:t>
        <a:bodyPr/>
        <a:lstStyle/>
        <a:p>
          <a:endParaRPr lang="bg-BG"/>
        </a:p>
      </dgm:t>
    </dgm:pt>
    <dgm:pt modelId="{EDED488E-CB55-4261-AD42-78E2B4210670}">
      <dgm:prSet phldrT="[Текст]"/>
      <dgm:spPr/>
      <dgm:t>
        <a:bodyPr/>
        <a:lstStyle/>
        <a:p>
          <a:r>
            <a:rPr lang="bg-BG" dirty="0" smtClean="0"/>
            <a:t>фикус</a:t>
          </a:r>
          <a:endParaRPr lang="bg-BG" dirty="0"/>
        </a:p>
      </dgm:t>
    </dgm:pt>
    <dgm:pt modelId="{A4C4FC6E-91B6-498A-A2A8-319D889BD304}" type="parTrans" cxnId="{D5628E5E-CD8C-4382-B897-C6AAF6C17CC6}">
      <dgm:prSet/>
      <dgm:spPr/>
      <dgm:t>
        <a:bodyPr/>
        <a:lstStyle/>
        <a:p>
          <a:endParaRPr lang="bg-BG"/>
        </a:p>
      </dgm:t>
    </dgm:pt>
    <dgm:pt modelId="{5A6C6A66-A5A2-4E1A-832E-CB605FD8B13C}" type="sibTrans" cxnId="{D5628E5E-CD8C-4382-B897-C6AAF6C17CC6}">
      <dgm:prSet/>
      <dgm:spPr/>
      <dgm:t>
        <a:bodyPr/>
        <a:lstStyle/>
        <a:p>
          <a:endParaRPr lang="bg-BG"/>
        </a:p>
      </dgm:t>
    </dgm:pt>
    <dgm:pt modelId="{03604184-B37F-4980-A9DA-4D2F747E991F}">
      <dgm:prSet phldrT="[Текст]"/>
      <dgm:spPr/>
      <dgm:t>
        <a:bodyPr/>
        <a:lstStyle/>
        <a:p>
          <a:r>
            <a:rPr lang="bg-BG" dirty="0" smtClean="0"/>
            <a:t>ориз</a:t>
          </a:r>
          <a:endParaRPr lang="bg-BG" dirty="0"/>
        </a:p>
      </dgm:t>
    </dgm:pt>
    <dgm:pt modelId="{8A26EA38-8934-44BF-B94C-D6DC12BD2866}" type="parTrans" cxnId="{B8D04300-644C-4F1A-A9C2-0DC4FB457B73}">
      <dgm:prSet/>
      <dgm:spPr/>
      <dgm:t>
        <a:bodyPr/>
        <a:lstStyle/>
        <a:p>
          <a:endParaRPr lang="bg-BG"/>
        </a:p>
      </dgm:t>
    </dgm:pt>
    <dgm:pt modelId="{9936E5ED-8A1D-4A72-8219-6A3FC741FA6E}" type="sibTrans" cxnId="{B8D04300-644C-4F1A-A9C2-0DC4FB457B73}">
      <dgm:prSet/>
      <dgm:spPr/>
      <dgm:t>
        <a:bodyPr/>
        <a:lstStyle/>
        <a:p>
          <a:endParaRPr lang="bg-BG"/>
        </a:p>
      </dgm:t>
    </dgm:pt>
    <dgm:pt modelId="{BE25EAF4-93DC-4A42-B4B2-F7F114329FB0}">
      <dgm:prSet phldrT="[Текст]"/>
      <dgm:spPr/>
      <dgm:t>
        <a:bodyPr/>
        <a:lstStyle/>
        <a:p>
          <a:r>
            <a:rPr lang="bg-BG" dirty="0" smtClean="0"/>
            <a:t>ананас</a:t>
          </a:r>
          <a:endParaRPr lang="bg-BG" dirty="0"/>
        </a:p>
      </dgm:t>
    </dgm:pt>
    <dgm:pt modelId="{58E819A0-8E47-4EE6-B522-1672B554C546}" type="parTrans" cxnId="{03125868-30BB-4A0B-8180-F750D3760159}">
      <dgm:prSet/>
      <dgm:spPr/>
      <dgm:t>
        <a:bodyPr/>
        <a:lstStyle/>
        <a:p>
          <a:endParaRPr lang="bg-BG"/>
        </a:p>
      </dgm:t>
    </dgm:pt>
    <dgm:pt modelId="{DC612726-DF5F-449E-97E2-E961543BDBE7}" type="sibTrans" cxnId="{03125868-30BB-4A0B-8180-F750D3760159}">
      <dgm:prSet/>
      <dgm:spPr/>
      <dgm:t>
        <a:bodyPr/>
        <a:lstStyle/>
        <a:p>
          <a:endParaRPr lang="bg-BG"/>
        </a:p>
      </dgm:t>
    </dgm:pt>
    <dgm:pt modelId="{63CA7234-FC09-4AB1-A815-9B8BA207A17D}">
      <dgm:prSet phldrT="[Текст]"/>
      <dgm:spPr/>
      <dgm:t>
        <a:bodyPr/>
        <a:lstStyle/>
        <a:p>
          <a:r>
            <a:rPr lang="bg-BG" dirty="0" smtClean="0"/>
            <a:t>сърна</a:t>
          </a:r>
          <a:endParaRPr lang="bg-BG" dirty="0"/>
        </a:p>
      </dgm:t>
    </dgm:pt>
    <dgm:pt modelId="{2311E10B-7048-43F5-B253-CED83F6E452C}" type="parTrans" cxnId="{9F2DB339-9115-460F-B2AB-2484D524C642}">
      <dgm:prSet/>
      <dgm:spPr/>
      <dgm:t>
        <a:bodyPr/>
        <a:lstStyle/>
        <a:p>
          <a:endParaRPr lang="bg-BG"/>
        </a:p>
      </dgm:t>
    </dgm:pt>
    <dgm:pt modelId="{A1AB785D-3EBE-4CA3-AF30-04CCD260E4F6}" type="sibTrans" cxnId="{9F2DB339-9115-460F-B2AB-2484D524C642}">
      <dgm:prSet/>
      <dgm:spPr/>
      <dgm:t>
        <a:bodyPr/>
        <a:lstStyle/>
        <a:p>
          <a:endParaRPr lang="bg-BG"/>
        </a:p>
      </dgm:t>
    </dgm:pt>
    <dgm:pt modelId="{B98590FA-3125-4F1C-9F1E-D4FA1BA5F506}">
      <dgm:prSet phldrT="[Текст]"/>
      <dgm:spPr/>
      <dgm:t>
        <a:bodyPr/>
        <a:lstStyle/>
        <a:p>
          <a:r>
            <a:rPr lang="bg-BG" dirty="0" smtClean="0"/>
            <a:t>магданоз</a:t>
          </a:r>
          <a:endParaRPr lang="bg-BG" dirty="0"/>
        </a:p>
      </dgm:t>
    </dgm:pt>
    <dgm:pt modelId="{4B471A56-1DF4-40A8-BF12-4CBC61E7DF26}" type="parTrans" cxnId="{9F14B1E0-3AC7-4471-9EC8-A16B797FADFE}">
      <dgm:prSet/>
      <dgm:spPr/>
      <dgm:t>
        <a:bodyPr/>
        <a:lstStyle/>
        <a:p>
          <a:endParaRPr lang="bg-BG"/>
        </a:p>
      </dgm:t>
    </dgm:pt>
    <dgm:pt modelId="{C816149A-738D-4F01-8266-429FB4F174FB}" type="sibTrans" cxnId="{9F14B1E0-3AC7-4471-9EC8-A16B797FADFE}">
      <dgm:prSet/>
      <dgm:spPr/>
      <dgm:t>
        <a:bodyPr/>
        <a:lstStyle/>
        <a:p>
          <a:endParaRPr lang="bg-BG"/>
        </a:p>
      </dgm:t>
    </dgm:pt>
    <dgm:pt modelId="{0F31A975-9BA3-40B6-89F6-66D1AF0D4953}">
      <dgm:prSet phldrT="[Текст]"/>
      <dgm:spPr/>
      <dgm:t>
        <a:bodyPr/>
        <a:lstStyle/>
        <a:p>
          <a:r>
            <a:rPr lang="bg-BG" dirty="0" smtClean="0"/>
            <a:t>самолет</a:t>
          </a:r>
          <a:endParaRPr lang="bg-BG" dirty="0"/>
        </a:p>
      </dgm:t>
    </dgm:pt>
    <dgm:pt modelId="{78E71D43-11AD-4A1B-91AE-632330FC4A1D}" type="parTrans" cxnId="{6EB3451C-EBB4-4D36-832D-D1E5D9537C58}">
      <dgm:prSet/>
      <dgm:spPr/>
      <dgm:t>
        <a:bodyPr/>
        <a:lstStyle/>
        <a:p>
          <a:endParaRPr lang="bg-BG"/>
        </a:p>
      </dgm:t>
    </dgm:pt>
    <dgm:pt modelId="{C21D5F27-35A2-4933-A6A6-436BF50456E8}" type="sibTrans" cxnId="{6EB3451C-EBB4-4D36-832D-D1E5D9537C58}">
      <dgm:prSet/>
      <dgm:spPr/>
      <dgm:t>
        <a:bodyPr/>
        <a:lstStyle/>
        <a:p>
          <a:endParaRPr lang="bg-BG"/>
        </a:p>
      </dgm:t>
    </dgm:pt>
    <dgm:pt modelId="{FC40C73F-DEEB-43D9-882B-A79BAB58A825}">
      <dgm:prSet phldrT="[Текст]"/>
      <dgm:spPr/>
      <dgm:t>
        <a:bodyPr/>
        <a:lstStyle/>
        <a:p>
          <a:r>
            <a:rPr lang="bg-BG" dirty="0" smtClean="0"/>
            <a:t>бос</a:t>
          </a:r>
          <a:endParaRPr lang="bg-BG" dirty="0"/>
        </a:p>
      </dgm:t>
    </dgm:pt>
    <dgm:pt modelId="{E32576A6-6B56-489D-9135-9D801A4374F9}" type="parTrans" cxnId="{34DAECFC-626A-4AD0-B72B-A083FB646C27}">
      <dgm:prSet/>
      <dgm:spPr/>
      <dgm:t>
        <a:bodyPr/>
        <a:lstStyle/>
        <a:p>
          <a:endParaRPr lang="bg-BG"/>
        </a:p>
      </dgm:t>
    </dgm:pt>
    <dgm:pt modelId="{1601A1D8-BAC2-424D-9233-0C52499DA5E0}" type="sibTrans" cxnId="{34DAECFC-626A-4AD0-B72B-A083FB646C27}">
      <dgm:prSet/>
      <dgm:spPr/>
      <dgm:t>
        <a:bodyPr/>
        <a:lstStyle/>
        <a:p>
          <a:endParaRPr lang="bg-BG"/>
        </a:p>
      </dgm:t>
    </dgm:pt>
    <dgm:pt modelId="{EBD0A2D1-AAF7-417B-8A09-0899F74F5810}">
      <dgm:prSet phldrT="[Текст]"/>
      <dgm:spPr/>
      <dgm:t>
        <a:bodyPr/>
        <a:lstStyle/>
        <a:p>
          <a:r>
            <a:rPr lang="bg-BG" dirty="0" smtClean="0"/>
            <a:t>автобус</a:t>
          </a:r>
          <a:endParaRPr lang="bg-BG" dirty="0"/>
        </a:p>
      </dgm:t>
    </dgm:pt>
    <dgm:pt modelId="{13A407D0-3A43-4155-B36D-9EFC4DBFD199}" type="parTrans" cxnId="{B72619C2-DF1C-420A-99AC-DE3592601098}">
      <dgm:prSet/>
      <dgm:spPr/>
      <dgm:t>
        <a:bodyPr/>
        <a:lstStyle/>
        <a:p>
          <a:endParaRPr lang="bg-BG"/>
        </a:p>
      </dgm:t>
    </dgm:pt>
    <dgm:pt modelId="{1EECDD9C-8E32-4A3F-A70A-6ECEC9473A6D}" type="sibTrans" cxnId="{B72619C2-DF1C-420A-99AC-DE3592601098}">
      <dgm:prSet/>
      <dgm:spPr/>
      <dgm:t>
        <a:bodyPr/>
        <a:lstStyle/>
        <a:p>
          <a:endParaRPr lang="bg-BG"/>
        </a:p>
      </dgm:t>
    </dgm:pt>
    <dgm:pt modelId="{5E8F10DC-2623-4F16-836E-450BF623220D}">
      <dgm:prSet phldrT="[Текст]"/>
      <dgm:spPr/>
      <dgm:t>
        <a:bodyPr/>
        <a:lstStyle/>
        <a:p>
          <a:r>
            <a:rPr lang="bg-BG" dirty="0" smtClean="0"/>
            <a:t>нос</a:t>
          </a:r>
          <a:endParaRPr lang="bg-BG" dirty="0"/>
        </a:p>
      </dgm:t>
    </dgm:pt>
    <dgm:pt modelId="{89BEA265-9D76-414B-8929-38E3B41FFD7A}" type="parTrans" cxnId="{57FB78C5-55FC-4608-9D14-330B2BCC0270}">
      <dgm:prSet/>
      <dgm:spPr/>
      <dgm:t>
        <a:bodyPr/>
        <a:lstStyle/>
        <a:p>
          <a:endParaRPr lang="bg-BG"/>
        </a:p>
      </dgm:t>
    </dgm:pt>
    <dgm:pt modelId="{9D781CE0-0B36-4493-861A-F9B90BD80607}" type="sibTrans" cxnId="{57FB78C5-55FC-4608-9D14-330B2BCC0270}">
      <dgm:prSet/>
      <dgm:spPr/>
      <dgm:t>
        <a:bodyPr/>
        <a:lstStyle/>
        <a:p>
          <a:endParaRPr lang="bg-BG"/>
        </a:p>
      </dgm:t>
    </dgm:pt>
    <dgm:pt modelId="{BB791255-C808-4074-982E-464004AEE368}">
      <dgm:prSet phldrT="[Текст]"/>
      <dgm:spPr/>
      <dgm:t>
        <a:bodyPr/>
        <a:lstStyle/>
        <a:p>
          <a:r>
            <a:rPr lang="bg-BG" dirty="0" smtClean="0"/>
            <a:t>кос</a:t>
          </a:r>
          <a:endParaRPr lang="bg-BG" dirty="0"/>
        </a:p>
      </dgm:t>
    </dgm:pt>
    <dgm:pt modelId="{E6E58B48-CB24-46BE-A10B-170464D43E1F}" type="parTrans" cxnId="{8358F836-B4A2-4678-B222-271ED7759EB4}">
      <dgm:prSet/>
      <dgm:spPr/>
      <dgm:t>
        <a:bodyPr/>
        <a:lstStyle/>
        <a:p>
          <a:endParaRPr lang="bg-BG"/>
        </a:p>
      </dgm:t>
    </dgm:pt>
    <dgm:pt modelId="{1708F2EC-2F16-4AEF-976E-91DD64A111BD}" type="sibTrans" cxnId="{8358F836-B4A2-4678-B222-271ED7759EB4}">
      <dgm:prSet/>
      <dgm:spPr/>
      <dgm:t>
        <a:bodyPr/>
        <a:lstStyle/>
        <a:p>
          <a:endParaRPr lang="bg-BG"/>
        </a:p>
      </dgm:t>
    </dgm:pt>
    <dgm:pt modelId="{75A552D2-1FC9-460A-A46D-B7A142DC47DC}">
      <dgm:prSet phldrT="[Текст]"/>
      <dgm:spPr/>
      <dgm:t>
        <a:bodyPr/>
        <a:lstStyle/>
        <a:p>
          <a:r>
            <a:rPr lang="bg-BG" dirty="0" smtClean="0"/>
            <a:t>супа</a:t>
          </a:r>
          <a:endParaRPr lang="bg-BG" dirty="0"/>
        </a:p>
      </dgm:t>
    </dgm:pt>
    <dgm:pt modelId="{7D71260E-795B-4E29-B23D-BF02415F5287}" type="parTrans" cxnId="{7F884CC8-C663-42E3-ADB3-D9259E843ED7}">
      <dgm:prSet/>
      <dgm:spPr/>
      <dgm:t>
        <a:bodyPr/>
        <a:lstStyle/>
        <a:p>
          <a:endParaRPr lang="bg-BG"/>
        </a:p>
      </dgm:t>
    </dgm:pt>
    <dgm:pt modelId="{F0154FE8-4256-4F9B-9B2E-77EC21B7E10E}" type="sibTrans" cxnId="{7F884CC8-C663-42E3-ADB3-D9259E843ED7}">
      <dgm:prSet/>
      <dgm:spPr/>
      <dgm:t>
        <a:bodyPr/>
        <a:lstStyle/>
        <a:p>
          <a:endParaRPr lang="bg-BG"/>
        </a:p>
      </dgm:t>
    </dgm:pt>
    <dgm:pt modelId="{F82C50D7-10EE-4C70-B339-A22EE55300AB}">
      <dgm:prSet phldrT="[Текст]"/>
      <dgm:spPr/>
      <dgm:t>
        <a:bodyPr/>
        <a:lstStyle/>
        <a:p>
          <a:r>
            <a:rPr lang="bg-BG" dirty="0" smtClean="0"/>
            <a:t>сос</a:t>
          </a:r>
          <a:endParaRPr lang="bg-BG" dirty="0"/>
        </a:p>
      </dgm:t>
    </dgm:pt>
    <dgm:pt modelId="{C35A42E3-CAA4-489C-9CA5-B3843355EF64}" type="parTrans" cxnId="{399AC630-D8C2-4769-8BDA-CFA56FF36024}">
      <dgm:prSet/>
      <dgm:spPr/>
      <dgm:t>
        <a:bodyPr/>
        <a:lstStyle/>
        <a:p>
          <a:endParaRPr lang="bg-BG"/>
        </a:p>
      </dgm:t>
    </dgm:pt>
    <dgm:pt modelId="{3F2FADE8-95E4-4A35-810F-30EBFE6EA7B4}" type="sibTrans" cxnId="{399AC630-D8C2-4769-8BDA-CFA56FF36024}">
      <dgm:prSet/>
      <dgm:spPr/>
      <dgm:t>
        <a:bodyPr/>
        <a:lstStyle/>
        <a:p>
          <a:endParaRPr lang="bg-BG"/>
        </a:p>
      </dgm:t>
    </dgm:pt>
    <dgm:pt modelId="{76E18880-8598-49A8-AFFB-729DC6100545}">
      <dgm:prSet phldrT="[Текст]"/>
      <dgm:spPr/>
      <dgm:t>
        <a:bodyPr/>
        <a:lstStyle/>
        <a:p>
          <a:r>
            <a:rPr lang="bg-BG" dirty="0" smtClean="0"/>
            <a:t>сок</a:t>
          </a:r>
          <a:endParaRPr lang="bg-BG" dirty="0"/>
        </a:p>
      </dgm:t>
    </dgm:pt>
    <dgm:pt modelId="{B2811C4A-AA21-4D17-9AEF-C977DBF3869C}" type="parTrans" cxnId="{A335E274-2F7D-482F-BFDF-6111DA1CBC0F}">
      <dgm:prSet/>
      <dgm:spPr/>
      <dgm:t>
        <a:bodyPr/>
        <a:lstStyle/>
        <a:p>
          <a:endParaRPr lang="bg-BG"/>
        </a:p>
      </dgm:t>
    </dgm:pt>
    <dgm:pt modelId="{892A3FAE-5DA5-4F33-9C78-3E8DB95DD118}" type="sibTrans" cxnId="{A335E274-2F7D-482F-BFDF-6111DA1CBC0F}">
      <dgm:prSet/>
      <dgm:spPr/>
      <dgm:t>
        <a:bodyPr/>
        <a:lstStyle/>
        <a:p>
          <a:endParaRPr lang="bg-BG"/>
        </a:p>
      </dgm:t>
    </dgm:pt>
    <dgm:pt modelId="{7708FCC6-69C1-4AF1-B9C4-2B7706C48B06}">
      <dgm:prSet phldrT="[Текст]"/>
      <dgm:spPr/>
      <dgm:t>
        <a:bodyPr/>
        <a:lstStyle/>
        <a:p>
          <a:r>
            <a:rPr lang="bg-BG" dirty="0" smtClean="0"/>
            <a:t>оса</a:t>
          </a:r>
          <a:endParaRPr lang="bg-BG" dirty="0"/>
        </a:p>
      </dgm:t>
    </dgm:pt>
    <dgm:pt modelId="{B0018E36-41A3-48F8-ADD5-AD536D69BCF0}" type="parTrans" cxnId="{7B9BC608-773B-46EB-8C07-AF09EB5F7124}">
      <dgm:prSet/>
      <dgm:spPr/>
      <dgm:t>
        <a:bodyPr/>
        <a:lstStyle/>
        <a:p>
          <a:endParaRPr lang="bg-BG"/>
        </a:p>
      </dgm:t>
    </dgm:pt>
    <dgm:pt modelId="{D401537A-C044-4776-AD83-D4A52F247665}" type="sibTrans" cxnId="{7B9BC608-773B-46EB-8C07-AF09EB5F7124}">
      <dgm:prSet/>
      <dgm:spPr/>
      <dgm:t>
        <a:bodyPr/>
        <a:lstStyle/>
        <a:p>
          <a:endParaRPr lang="bg-BG"/>
        </a:p>
      </dgm:t>
    </dgm:pt>
    <dgm:pt modelId="{CE9C805A-7225-4276-97F0-5808BAF420E6}" type="pres">
      <dgm:prSet presAssocID="{2AB7F349-0B33-44CF-9A67-D249F1AB9B69}" presName="Name0" presStyleCnt="0">
        <dgm:presLayoutVars>
          <dgm:dir/>
          <dgm:resizeHandles val="exact"/>
        </dgm:presLayoutVars>
      </dgm:prSet>
      <dgm:spPr/>
    </dgm:pt>
    <dgm:pt modelId="{26E52CDF-0C2F-469B-AD9A-7CDDBD17DB1C}" type="pres">
      <dgm:prSet presAssocID="{387E1B30-271C-4ACF-B6C2-77196952E272}" presName="composite" presStyleCnt="0"/>
      <dgm:spPr/>
    </dgm:pt>
    <dgm:pt modelId="{95EF6552-2708-42E8-AB56-7518213A76C8}" type="pres">
      <dgm:prSet presAssocID="{387E1B30-271C-4ACF-B6C2-77196952E272}" presName="rect1" presStyleLbl="bgImgPlace1" presStyleIdx="0" presStyleCnt="19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0876C691-70EC-4C53-AB18-F1F1B326C7A5}" type="pres">
      <dgm:prSet presAssocID="{387E1B30-271C-4ACF-B6C2-77196952E272}" presName="wedgeRectCallout1" presStyleLbl="node1" presStyleIdx="0" presStyleCnt="19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07A6F860-F143-48A2-90BE-1FB41854C6E1}" type="pres">
      <dgm:prSet presAssocID="{132C565A-A636-46BE-B20F-2CCE4E47387B}" presName="sibTrans" presStyleCnt="0"/>
      <dgm:spPr/>
    </dgm:pt>
    <dgm:pt modelId="{B174FAFE-2BA3-4860-BF14-54C91C264496}" type="pres">
      <dgm:prSet presAssocID="{060B7583-8249-400B-B9B6-2CC75F84F53A}" presName="composite" presStyleCnt="0"/>
      <dgm:spPr/>
    </dgm:pt>
    <dgm:pt modelId="{58C7C990-300E-40A4-990C-D8638CFC71CB}" type="pres">
      <dgm:prSet presAssocID="{060B7583-8249-400B-B9B6-2CC75F84F53A}" presName="rect1" presStyleLbl="bgImgPlace1" presStyleIdx="1" presStyleCnt="19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B612EBBC-6B2A-45BC-815D-C44C8B5602AA}" type="pres">
      <dgm:prSet presAssocID="{060B7583-8249-400B-B9B6-2CC75F84F53A}" presName="wedgeRectCallout1" presStyleLbl="node1" presStyleIdx="1" presStyleCnt="19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F4AD9943-2954-4FC8-9814-36D68E8B00F4}" type="pres">
      <dgm:prSet presAssocID="{3EA53B3A-1B7E-47F3-A7CD-772DA963ACC7}" presName="sibTrans" presStyleCnt="0"/>
      <dgm:spPr/>
    </dgm:pt>
    <dgm:pt modelId="{200AB62F-7224-4F84-9317-73DA4315884E}" type="pres">
      <dgm:prSet presAssocID="{F396C142-0DF5-4CC5-8F91-16FA06EC2C50}" presName="composite" presStyleCnt="0"/>
      <dgm:spPr/>
    </dgm:pt>
    <dgm:pt modelId="{57F8DBFF-7D63-46EC-8777-BEA1E79BF754}" type="pres">
      <dgm:prSet presAssocID="{F396C142-0DF5-4CC5-8F91-16FA06EC2C50}" presName="rect1" presStyleLbl="bgImgPlace1" presStyleIdx="2" presStyleCnt="1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369B9544-5D0C-4970-8605-1460E151F477}" type="pres">
      <dgm:prSet presAssocID="{F396C142-0DF5-4CC5-8F91-16FA06EC2C50}" presName="wedgeRectCallout1" presStyleLbl="node1" presStyleIdx="2" presStyleCnt="19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2C4BBADC-FB68-492A-88B9-79C9E746A156}" type="pres">
      <dgm:prSet presAssocID="{8CDB9A44-80EA-43AA-AF3B-A5DFF0CA2252}" presName="sibTrans" presStyleCnt="0"/>
      <dgm:spPr/>
    </dgm:pt>
    <dgm:pt modelId="{29ACE270-A437-4FB6-89E8-D8ADC0145434}" type="pres">
      <dgm:prSet presAssocID="{4A273E5A-5984-4D38-A2F1-65CA5FD54590}" presName="composite" presStyleCnt="0"/>
      <dgm:spPr/>
    </dgm:pt>
    <dgm:pt modelId="{6638B10A-5046-41CA-BDCF-48BA0F452A15}" type="pres">
      <dgm:prSet presAssocID="{4A273E5A-5984-4D38-A2F1-65CA5FD54590}" presName="rect1" presStyleLbl="bgImgPlace1" presStyleIdx="3" presStyleCnt="19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</dgm:pt>
    <dgm:pt modelId="{3F7BA8E1-D171-46A7-9F43-EA365C64C638}" type="pres">
      <dgm:prSet presAssocID="{4A273E5A-5984-4D38-A2F1-65CA5FD54590}" presName="wedgeRectCallout1" presStyleLbl="node1" presStyleIdx="3" presStyleCnt="19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278DACD6-FB42-4A9C-AEAD-27E413B4EB34}" type="pres">
      <dgm:prSet presAssocID="{0D6D2518-788B-48C8-843A-27B50AE44D2C}" presName="sibTrans" presStyleCnt="0"/>
      <dgm:spPr/>
    </dgm:pt>
    <dgm:pt modelId="{10729E2A-11E0-4F68-91CF-6DA6BFD28648}" type="pres">
      <dgm:prSet presAssocID="{1220A753-4E01-421F-BBE2-F9A4CF2BE9BA}" presName="composite" presStyleCnt="0"/>
      <dgm:spPr/>
    </dgm:pt>
    <dgm:pt modelId="{1EE00C54-08AB-44FF-8E59-AF83D9AE82C0}" type="pres">
      <dgm:prSet presAssocID="{1220A753-4E01-421F-BBE2-F9A4CF2BE9BA}" presName="rect1" presStyleLbl="bgImgPlace1" presStyleIdx="4" presStyleCnt="19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</dgm:pt>
    <dgm:pt modelId="{44DC50A8-AF1C-4A39-B624-BF71149D9493}" type="pres">
      <dgm:prSet presAssocID="{1220A753-4E01-421F-BBE2-F9A4CF2BE9BA}" presName="wedgeRectCallout1" presStyleLbl="node1" presStyleIdx="4" presStyleCnt="19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27E04D37-05CD-44C8-BDDA-8D4268CFDB83}" type="pres">
      <dgm:prSet presAssocID="{19E15F1F-544E-493B-8C3F-035A422877C1}" presName="sibTrans" presStyleCnt="0"/>
      <dgm:spPr/>
    </dgm:pt>
    <dgm:pt modelId="{33F0583E-BCBA-4905-BF6B-FCC6BF97A2EC}" type="pres">
      <dgm:prSet presAssocID="{EDED488E-CB55-4261-AD42-78E2B4210670}" presName="composite" presStyleCnt="0"/>
      <dgm:spPr/>
    </dgm:pt>
    <dgm:pt modelId="{B615DAF9-DFC6-4EE7-81FE-C373B9A64FC3}" type="pres">
      <dgm:prSet presAssocID="{EDED488E-CB55-4261-AD42-78E2B4210670}" presName="rect1" presStyleLbl="bgImgPlace1" presStyleIdx="5" presStyleCnt="19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11D01398-6F6E-4CD6-97D7-A1D4F36F7E27}" type="pres">
      <dgm:prSet presAssocID="{EDED488E-CB55-4261-AD42-78E2B4210670}" presName="wedgeRectCallout1" presStyleLbl="node1" presStyleIdx="5" presStyleCnt="19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3462D6CC-1B4F-4990-99CF-DA884E0D0B2E}" type="pres">
      <dgm:prSet presAssocID="{5A6C6A66-A5A2-4E1A-832E-CB605FD8B13C}" presName="sibTrans" presStyleCnt="0"/>
      <dgm:spPr/>
    </dgm:pt>
    <dgm:pt modelId="{C670E6F0-CE1C-442E-B69E-36E5FD23A43C}" type="pres">
      <dgm:prSet presAssocID="{03604184-B37F-4980-A9DA-4D2F747E991F}" presName="composite" presStyleCnt="0"/>
      <dgm:spPr/>
    </dgm:pt>
    <dgm:pt modelId="{E2A79105-8B19-4C2A-84A5-66F23C49A320}" type="pres">
      <dgm:prSet presAssocID="{03604184-B37F-4980-A9DA-4D2F747E991F}" presName="rect1" presStyleLbl="bgImgPlace1" presStyleIdx="6" presStyleCnt="19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7C670C48-C44D-407C-9779-647AA5B87588}" type="pres">
      <dgm:prSet presAssocID="{03604184-B37F-4980-A9DA-4D2F747E991F}" presName="wedgeRectCallout1" presStyleLbl="node1" presStyleIdx="6" presStyleCnt="19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87BFBEA2-0A93-4717-83C0-BD7611F4F16B}" type="pres">
      <dgm:prSet presAssocID="{9936E5ED-8A1D-4A72-8219-6A3FC741FA6E}" presName="sibTrans" presStyleCnt="0"/>
      <dgm:spPr/>
    </dgm:pt>
    <dgm:pt modelId="{5DA0D3BD-B49F-41EB-8319-4208B2269210}" type="pres">
      <dgm:prSet presAssocID="{BE25EAF4-93DC-4A42-B4B2-F7F114329FB0}" presName="composite" presStyleCnt="0"/>
      <dgm:spPr/>
    </dgm:pt>
    <dgm:pt modelId="{E8E95D30-8E4F-4F61-898A-22C2A3D0FB7E}" type="pres">
      <dgm:prSet presAssocID="{BE25EAF4-93DC-4A42-B4B2-F7F114329FB0}" presName="rect1" presStyleLbl="bgImgPlace1" presStyleIdx="7" presStyleCnt="19"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D62C8FC4-DDEC-4D7B-9CAB-57449CEA1C84}" type="pres">
      <dgm:prSet presAssocID="{BE25EAF4-93DC-4A42-B4B2-F7F114329FB0}" presName="wedgeRectCallout1" presStyleLbl="node1" presStyleIdx="7" presStyleCnt="19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88B73154-E81A-4334-A12A-5D13BF66A791}" type="pres">
      <dgm:prSet presAssocID="{DC612726-DF5F-449E-97E2-E961543BDBE7}" presName="sibTrans" presStyleCnt="0"/>
      <dgm:spPr/>
    </dgm:pt>
    <dgm:pt modelId="{86E45C84-A15B-4CA7-9372-BD84EB0CCDB6}" type="pres">
      <dgm:prSet presAssocID="{63CA7234-FC09-4AB1-A815-9B8BA207A17D}" presName="composite" presStyleCnt="0"/>
      <dgm:spPr/>
    </dgm:pt>
    <dgm:pt modelId="{99FA2FE5-BAEC-4849-9770-63B0DE3DA441}" type="pres">
      <dgm:prSet presAssocID="{63CA7234-FC09-4AB1-A815-9B8BA207A17D}" presName="rect1" presStyleLbl="bgImgPlace1" presStyleIdx="8" presStyleCnt="19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3AB520F8-D6D9-4CBA-8F68-77C7C8403D82}" type="pres">
      <dgm:prSet presAssocID="{63CA7234-FC09-4AB1-A815-9B8BA207A17D}" presName="wedgeRectCallout1" presStyleLbl="node1" presStyleIdx="8" presStyleCnt="19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19A1BF36-817D-4BDE-AA3A-0E4931A97A90}" type="pres">
      <dgm:prSet presAssocID="{A1AB785D-3EBE-4CA3-AF30-04CCD260E4F6}" presName="sibTrans" presStyleCnt="0"/>
      <dgm:spPr/>
    </dgm:pt>
    <dgm:pt modelId="{992B2A7B-C594-41A3-8BC2-256393A56FEC}" type="pres">
      <dgm:prSet presAssocID="{B98590FA-3125-4F1C-9F1E-D4FA1BA5F506}" presName="composite" presStyleCnt="0"/>
      <dgm:spPr/>
    </dgm:pt>
    <dgm:pt modelId="{C475340F-C983-4A38-BED4-00A6D6A87B36}" type="pres">
      <dgm:prSet presAssocID="{B98590FA-3125-4F1C-9F1E-D4FA1BA5F506}" presName="rect1" presStyleLbl="bgImgPlace1" presStyleIdx="9" presStyleCnt="19"/>
      <dgm:spPr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13CB610D-0B6E-4AC7-86B9-3B96A73BD561}" type="pres">
      <dgm:prSet presAssocID="{B98590FA-3125-4F1C-9F1E-D4FA1BA5F506}" presName="wedgeRectCallout1" presStyleLbl="node1" presStyleIdx="9" presStyleCnt="19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EBF7AEE4-4114-4EA9-BC77-EC16779034AF}" type="pres">
      <dgm:prSet presAssocID="{C816149A-738D-4F01-8266-429FB4F174FB}" presName="sibTrans" presStyleCnt="0"/>
      <dgm:spPr/>
    </dgm:pt>
    <dgm:pt modelId="{D2FAE6F3-86F4-4BC3-8796-8FFE1D20F326}" type="pres">
      <dgm:prSet presAssocID="{0F31A975-9BA3-40B6-89F6-66D1AF0D4953}" presName="composite" presStyleCnt="0"/>
      <dgm:spPr/>
    </dgm:pt>
    <dgm:pt modelId="{58CB5515-0BE2-4B9F-BCC2-230A16F90852}" type="pres">
      <dgm:prSet presAssocID="{0F31A975-9BA3-40B6-89F6-66D1AF0D4953}" presName="rect1" presStyleLbl="bgImgPlace1" presStyleIdx="10" presStyleCnt="19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</dgm:pt>
    <dgm:pt modelId="{C649CF12-763C-4C11-BD0A-1229EA1DD08F}" type="pres">
      <dgm:prSet presAssocID="{0F31A975-9BA3-40B6-89F6-66D1AF0D4953}" presName="wedgeRectCallout1" presStyleLbl="node1" presStyleIdx="10" presStyleCnt="19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E697D6DC-5DC0-40B3-B7E7-B22D86B70A42}" type="pres">
      <dgm:prSet presAssocID="{C21D5F27-35A2-4933-A6A6-436BF50456E8}" presName="sibTrans" presStyleCnt="0"/>
      <dgm:spPr/>
    </dgm:pt>
    <dgm:pt modelId="{80FDCBBD-5186-4DAF-9963-855BED9C5CB5}" type="pres">
      <dgm:prSet presAssocID="{FC40C73F-DEEB-43D9-882B-A79BAB58A825}" presName="composite" presStyleCnt="0"/>
      <dgm:spPr/>
    </dgm:pt>
    <dgm:pt modelId="{80610FCB-FAB3-4BFC-A870-D97EBD0973AA}" type="pres">
      <dgm:prSet presAssocID="{FC40C73F-DEEB-43D9-882B-A79BAB58A825}" presName="rect1" presStyleLbl="bgImgPlace1" presStyleIdx="11" presStyleCnt="19"/>
      <dgm:spPr>
        <a:blipFill>
          <a:blip xmlns:r="http://schemas.openxmlformats.org/officeDocument/2006/relationships"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35BC2ABA-14F4-472A-A62C-5FC2BBA9F120}" type="pres">
      <dgm:prSet presAssocID="{FC40C73F-DEEB-43D9-882B-A79BAB58A825}" presName="wedgeRectCallout1" presStyleLbl="node1" presStyleIdx="11" presStyleCnt="19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9E811D8D-0C13-4604-9929-58F785AE59D7}" type="pres">
      <dgm:prSet presAssocID="{1601A1D8-BAC2-424D-9233-0C52499DA5E0}" presName="sibTrans" presStyleCnt="0"/>
      <dgm:spPr/>
    </dgm:pt>
    <dgm:pt modelId="{188814DC-51B0-46A0-851C-8DD7D8A982ED}" type="pres">
      <dgm:prSet presAssocID="{EBD0A2D1-AAF7-417B-8A09-0899F74F5810}" presName="composite" presStyleCnt="0"/>
      <dgm:spPr/>
    </dgm:pt>
    <dgm:pt modelId="{2297281C-2405-45E8-BF03-5A1D130BC451}" type="pres">
      <dgm:prSet presAssocID="{EBD0A2D1-AAF7-417B-8A09-0899F74F5810}" presName="rect1" presStyleLbl="bgImgPlace1" presStyleIdx="12" presStyleCnt="19"/>
      <dgm:spPr>
        <a:blipFill>
          <a:blip xmlns:r="http://schemas.openxmlformats.org/officeDocument/2006/relationships"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169D23D2-EAE7-4676-941B-01AD0F8B1627}" type="pres">
      <dgm:prSet presAssocID="{EBD0A2D1-AAF7-417B-8A09-0899F74F5810}" presName="wedgeRectCallout1" presStyleLbl="node1" presStyleIdx="12" presStyleCnt="19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4F1AB2FF-1C93-435E-93BE-973DB80CA863}" type="pres">
      <dgm:prSet presAssocID="{1EECDD9C-8E32-4A3F-A70A-6ECEC9473A6D}" presName="sibTrans" presStyleCnt="0"/>
      <dgm:spPr/>
    </dgm:pt>
    <dgm:pt modelId="{DD196929-02DE-4797-8B36-20598EFAE395}" type="pres">
      <dgm:prSet presAssocID="{5E8F10DC-2623-4F16-836E-450BF623220D}" presName="composite" presStyleCnt="0"/>
      <dgm:spPr/>
    </dgm:pt>
    <dgm:pt modelId="{8C4100F6-33D0-4249-889A-507CB25526B5}" type="pres">
      <dgm:prSet presAssocID="{5E8F10DC-2623-4F16-836E-450BF623220D}" presName="rect1" presStyleLbl="bgImgPlace1" presStyleIdx="13" presStyleCnt="19"/>
      <dgm:spPr>
        <a:blipFill>
          <a:blip xmlns:r="http://schemas.openxmlformats.org/officeDocument/2006/relationships"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CA8A5EAA-1898-4654-8BA9-717EC99744B3}" type="pres">
      <dgm:prSet presAssocID="{5E8F10DC-2623-4F16-836E-450BF623220D}" presName="wedgeRectCallout1" presStyleLbl="node1" presStyleIdx="13" presStyleCnt="19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E3465EC3-1C89-402B-9758-1C9E0E12FF53}" type="pres">
      <dgm:prSet presAssocID="{9D781CE0-0B36-4493-861A-F9B90BD80607}" presName="sibTrans" presStyleCnt="0"/>
      <dgm:spPr/>
    </dgm:pt>
    <dgm:pt modelId="{CF32E676-0EA5-4EAA-B019-3C3AA85672BB}" type="pres">
      <dgm:prSet presAssocID="{BB791255-C808-4074-982E-464004AEE368}" presName="composite" presStyleCnt="0"/>
      <dgm:spPr/>
    </dgm:pt>
    <dgm:pt modelId="{56443C8B-F0EE-4BFC-B3AC-868EAB1DCDE0}" type="pres">
      <dgm:prSet presAssocID="{BB791255-C808-4074-982E-464004AEE368}" presName="rect1" presStyleLbl="bgImgPlace1" presStyleIdx="14" presStyleCnt="19"/>
      <dgm:spPr>
        <a:blipFill>
          <a:blip xmlns:r="http://schemas.openxmlformats.org/officeDocument/2006/relationships"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E69E6001-70B2-4293-B05B-655278CA628B}" type="pres">
      <dgm:prSet presAssocID="{BB791255-C808-4074-982E-464004AEE368}" presName="wedgeRectCallout1" presStyleLbl="node1" presStyleIdx="14" presStyleCnt="19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E61BD8FF-DF0A-4D64-B389-F7FB77070FB7}" type="pres">
      <dgm:prSet presAssocID="{1708F2EC-2F16-4AEF-976E-91DD64A111BD}" presName="sibTrans" presStyleCnt="0"/>
      <dgm:spPr/>
    </dgm:pt>
    <dgm:pt modelId="{E992E9C6-F054-4CCC-9E91-EF36FD5E0DA2}" type="pres">
      <dgm:prSet presAssocID="{75A552D2-1FC9-460A-A46D-B7A142DC47DC}" presName="composite" presStyleCnt="0"/>
      <dgm:spPr/>
    </dgm:pt>
    <dgm:pt modelId="{788F9455-8F3A-4B77-87BA-1C3DA36A4314}" type="pres">
      <dgm:prSet presAssocID="{75A552D2-1FC9-460A-A46D-B7A142DC47DC}" presName="rect1" presStyleLbl="bgImgPlace1" presStyleIdx="15" presStyleCnt="19"/>
      <dgm:spPr>
        <a:blipFill>
          <a:blip xmlns:r="http://schemas.openxmlformats.org/officeDocument/2006/relationships"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CB6D121E-2E8B-4AE1-A4BE-136EEB852A3F}" type="pres">
      <dgm:prSet presAssocID="{75A552D2-1FC9-460A-A46D-B7A142DC47DC}" presName="wedgeRectCallout1" presStyleLbl="node1" presStyleIdx="15" presStyleCnt="19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19CF426B-A6F0-4E9D-A098-F17986F756B3}" type="pres">
      <dgm:prSet presAssocID="{F0154FE8-4256-4F9B-9B2E-77EC21B7E10E}" presName="sibTrans" presStyleCnt="0"/>
      <dgm:spPr/>
    </dgm:pt>
    <dgm:pt modelId="{4AE599C2-35F1-4558-970F-4DAAFE98DF21}" type="pres">
      <dgm:prSet presAssocID="{F82C50D7-10EE-4C70-B339-A22EE55300AB}" presName="composite" presStyleCnt="0"/>
      <dgm:spPr/>
    </dgm:pt>
    <dgm:pt modelId="{C6D0165F-A64F-4652-9F5E-458758FA5E63}" type="pres">
      <dgm:prSet presAssocID="{F82C50D7-10EE-4C70-B339-A22EE55300AB}" presName="rect1" presStyleLbl="bgImgPlace1" presStyleIdx="16" presStyleCnt="19"/>
      <dgm:spPr>
        <a:blipFill>
          <a:blip xmlns:r="http://schemas.openxmlformats.org/officeDocument/2006/relationships"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CC961223-85D7-4E73-B7FB-C88B51ACB9A1}" type="pres">
      <dgm:prSet presAssocID="{F82C50D7-10EE-4C70-B339-A22EE55300AB}" presName="wedgeRectCallout1" presStyleLbl="node1" presStyleIdx="16" presStyleCnt="19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65CB31A4-D0E6-4685-81D5-1030FCCCEC4B}" type="pres">
      <dgm:prSet presAssocID="{3F2FADE8-95E4-4A35-810F-30EBFE6EA7B4}" presName="sibTrans" presStyleCnt="0"/>
      <dgm:spPr/>
    </dgm:pt>
    <dgm:pt modelId="{F5A58D48-40D9-4FFB-B4C7-C1478F67E8A7}" type="pres">
      <dgm:prSet presAssocID="{76E18880-8598-49A8-AFFB-729DC6100545}" presName="composite" presStyleCnt="0"/>
      <dgm:spPr/>
    </dgm:pt>
    <dgm:pt modelId="{A6490DBD-F63D-47BB-B728-DE7375DE612E}" type="pres">
      <dgm:prSet presAssocID="{76E18880-8598-49A8-AFFB-729DC6100545}" presName="rect1" presStyleLbl="bgImgPlace1" presStyleIdx="17" presStyleCnt="19"/>
      <dgm:spPr>
        <a:blipFill>
          <a:blip xmlns:r="http://schemas.openxmlformats.org/officeDocument/2006/relationships"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C58A1715-0172-45AE-9BC3-EBD2D18E9B6C}" type="pres">
      <dgm:prSet presAssocID="{76E18880-8598-49A8-AFFB-729DC6100545}" presName="wedgeRectCallout1" presStyleLbl="node1" presStyleIdx="17" presStyleCnt="19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93F465DD-C7E4-4226-A304-3332CCF5DFDD}" type="pres">
      <dgm:prSet presAssocID="{892A3FAE-5DA5-4F33-9C78-3E8DB95DD118}" presName="sibTrans" presStyleCnt="0"/>
      <dgm:spPr/>
    </dgm:pt>
    <dgm:pt modelId="{A71FA172-B2D7-4948-85EA-EB0F1D58E7D8}" type="pres">
      <dgm:prSet presAssocID="{7708FCC6-69C1-4AF1-B9C4-2B7706C48B06}" presName="composite" presStyleCnt="0"/>
      <dgm:spPr/>
    </dgm:pt>
    <dgm:pt modelId="{A52481DC-1F8A-4534-BB02-6B8B09397D93}" type="pres">
      <dgm:prSet presAssocID="{7708FCC6-69C1-4AF1-B9C4-2B7706C48B06}" presName="rect1" presStyleLbl="bgImgPlace1" presStyleIdx="18" presStyleCnt="19"/>
      <dgm:spPr>
        <a:blipFill>
          <a:blip xmlns:r="http://schemas.openxmlformats.org/officeDocument/2006/relationships"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87E6B663-EF35-4F55-A26F-D14B9E936099}" type="pres">
      <dgm:prSet presAssocID="{7708FCC6-69C1-4AF1-B9C4-2B7706C48B06}" presName="wedgeRectCallout1" presStyleLbl="node1" presStyleIdx="18" presStyleCnt="19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53A884F0-DFFC-4E76-ABC5-0E4E380606D6}" type="presOf" srcId="{7708FCC6-69C1-4AF1-B9C4-2B7706C48B06}" destId="{87E6B663-EF35-4F55-A26F-D14B9E936099}" srcOrd="0" destOrd="0" presId="urn:microsoft.com/office/officeart/2008/layout/BendingPictureCaptionList"/>
    <dgm:cxn modelId="{B635168F-A476-4A82-AABF-41883626B2BE}" type="presOf" srcId="{EDED488E-CB55-4261-AD42-78E2B4210670}" destId="{11D01398-6F6E-4CD6-97D7-A1D4F36F7E27}" srcOrd="0" destOrd="0" presId="urn:microsoft.com/office/officeart/2008/layout/BendingPictureCaptionList"/>
    <dgm:cxn modelId="{57FB78C5-55FC-4608-9D14-330B2BCC0270}" srcId="{2AB7F349-0B33-44CF-9A67-D249F1AB9B69}" destId="{5E8F10DC-2623-4F16-836E-450BF623220D}" srcOrd="13" destOrd="0" parTransId="{89BEA265-9D76-414B-8929-38E3B41FFD7A}" sibTransId="{9D781CE0-0B36-4493-861A-F9B90BD80607}"/>
    <dgm:cxn modelId="{D6B91A94-2DB1-465E-BAD4-869A874784C2}" type="presOf" srcId="{0F31A975-9BA3-40B6-89F6-66D1AF0D4953}" destId="{C649CF12-763C-4C11-BD0A-1229EA1DD08F}" srcOrd="0" destOrd="0" presId="urn:microsoft.com/office/officeart/2008/layout/BendingPictureCaptionList"/>
    <dgm:cxn modelId="{1603DEAC-5F5E-43DC-9614-E20A96F63C65}" type="presOf" srcId="{75A552D2-1FC9-460A-A46D-B7A142DC47DC}" destId="{CB6D121E-2E8B-4AE1-A4BE-136EEB852A3F}" srcOrd="0" destOrd="0" presId="urn:microsoft.com/office/officeart/2008/layout/BendingPictureCaptionList"/>
    <dgm:cxn modelId="{8358F836-B4A2-4678-B222-271ED7759EB4}" srcId="{2AB7F349-0B33-44CF-9A67-D249F1AB9B69}" destId="{BB791255-C808-4074-982E-464004AEE368}" srcOrd="14" destOrd="0" parTransId="{E6E58B48-CB24-46BE-A10B-170464D43E1F}" sibTransId="{1708F2EC-2F16-4AEF-976E-91DD64A111BD}"/>
    <dgm:cxn modelId="{6C413105-812C-48EB-BB05-01BA5900F936}" type="presOf" srcId="{FC40C73F-DEEB-43D9-882B-A79BAB58A825}" destId="{35BC2ABA-14F4-472A-A62C-5FC2BBA9F120}" srcOrd="0" destOrd="0" presId="urn:microsoft.com/office/officeart/2008/layout/BendingPictureCaptionList"/>
    <dgm:cxn modelId="{4BFFB854-D5D6-4056-80AF-F9F8ACA45695}" type="presOf" srcId="{387E1B30-271C-4ACF-B6C2-77196952E272}" destId="{0876C691-70EC-4C53-AB18-F1F1B326C7A5}" srcOrd="0" destOrd="0" presId="urn:microsoft.com/office/officeart/2008/layout/BendingPictureCaptionList"/>
    <dgm:cxn modelId="{23EB594F-6CB0-4CF0-A416-89604DE8C79E}" type="presOf" srcId="{F82C50D7-10EE-4C70-B339-A22EE55300AB}" destId="{CC961223-85D7-4E73-B7FB-C88B51ACB9A1}" srcOrd="0" destOrd="0" presId="urn:microsoft.com/office/officeart/2008/layout/BendingPictureCaptionList"/>
    <dgm:cxn modelId="{B8D04300-644C-4F1A-A9C2-0DC4FB457B73}" srcId="{2AB7F349-0B33-44CF-9A67-D249F1AB9B69}" destId="{03604184-B37F-4980-A9DA-4D2F747E991F}" srcOrd="6" destOrd="0" parTransId="{8A26EA38-8934-44BF-B94C-D6DC12BD2866}" sibTransId="{9936E5ED-8A1D-4A72-8219-6A3FC741FA6E}"/>
    <dgm:cxn modelId="{DA89B704-34D9-461C-85C4-441DE37C2D95}" type="presOf" srcId="{63CA7234-FC09-4AB1-A815-9B8BA207A17D}" destId="{3AB520F8-D6D9-4CBA-8F68-77C7C8403D82}" srcOrd="0" destOrd="0" presId="urn:microsoft.com/office/officeart/2008/layout/BendingPictureCaptionList"/>
    <dgm:cxn modelId="{B59FBEC8-3B59-44C9-9CAC-868855419D80}" type="presOf" srcId="{BB791255-C808-4074-982E-464004AEE368}" destId="{E69E6001-70B2-4293-B05B-655278CA628B}" srcOrd="0" destOrd="0" presId="urn:microsoft.com/office/officeart/2008/layout/BendingPictureCaptionList"/>
    <dgm:cxn modelId="{909EEBE4-4B88-4375-823E-5E3F84F87E95}" srcId="{2AB7F349-0B33-44CF-9A67-D249F1AB9B69}" destId="{F396C142-0DF5-4CC5-8F91-16FA06EC2C50}" srcOrd="2" destOrd="0" parTransId="{44B3D350-61E8-40A1-B73E-B474E2C00F6B}" sibTransId="{8CDB9A44-80EA-43AA-AF3B-A5DFF0CA2252}"/>
    <dgm:cxn modelId="{03125868-30BB-4A0B-8180-F750D3760159}" srcId="{2AB7F349-0B33-44CF-9A67-D249F1AB9B69}" destId="{BE25EAF4-93DC-4A42-B4B2-F7F114329FB0}" srcOrd="7" destOrd="0" parTransId="{58E819A0-8E47-4EE6-B522-1672B554C546}" sibTransId="{DC612726-DF5F-449E-97E2-E961543BDBE7}"/>
    <dgm:cxn modelId="{399AC630-D8C2-4769-8BDA-CFA56FF36024}" srcId="{2AB7F349-0B33-44CF-9A67-D249F1AB9B69}" destId="{F82C50D7-10EE-4C70-B339-A22EE55300AB}" srcOrd="16" destOrd="0" parTransId="{C35A42E3-CAA4-489C-9CA5-B3843355EF64}" sibTransId="{3F2FADE8-95E4-4A35-810F-30EBFE6EA7B4}"/>
    <dgm:cxn modelId="{A335E274-2F7D-482F-BFDF-6111DA1CBC0F}" srcId="{2AB7F349-0B33-44CF-9A67-D249F1AB9B69}" destId="{76E18880-8598-49A8-AFFB-729DC6100545}" srcOrd="17" destOrd="0" parTransId="{B2811C4A-AA21-4D17-9AEF-C977DBF3869C}" sibTransId="{892A3FAE-5DA5-4F33-9C78-3E8DB95DD118}"/>
    <dgm:cxn modelId="{CCBED3CF-AD4F-4FCC-A7C2-7877507C7FBC}" srcId="{2AB7F349-0B33-44CF-9A67-D249F1AB9B69}" destId="{4A273E5A-5984-4D38-A2F1-65CA5FD54590}" srcOrd="3" destOrd="0" parTransId="{C4AA1821-2ADD-4C2B-B1CD-A3FC29AB4043}" sibTransId="{0D6D2518-788B-48C8-843A-27B50AE44D2C}"/>
    <dgm:cxn modelId="{72066D8B-CF4D-4821-8F07-793D3EABE670}" type="presOf" srcId="{EBD0A2D1-AAF7-417B-8A09-0899F74F5810}" destId="{169D23D2-EAE7-4676-941B-01AD0F8B1627}" srcOrd="0" destOrd="0" presId="urn:microsoft.com/office/officeart/2008/layout/BendingPictureCaptionList"/>
    <dgm:cxn modelId="{7952DF95-DF1D-4C79-88AF-84E9F02EA644}" type="presOf" srcId="{BE25EAF4-93DC-4A42-B4B2-F7F114329FB0}" destId="{D62C8FC4-DDEC-4D7B-9CAB-57449CEA1C84}" srcOrd="0" destOrd="0" presId="urn:microsoft.com/office/officeart/2008/layout/BendingPictureCaptionList"/>
    <dgm:cxn modelId="{EE4D9286-7116-46F8-A4C3-D5A5BDB13297}" srcId="{2AB7F349-0B33-44CF-9A67-D249F1AB9B69}" destId="{387E1B30-271C-4ACF-B6C2-77196952E272}" srcOrd="0" destOrd="0" parTransId="{D4061D47-F42E-46C1-B575-8C93B52B46BE}" sibTransId="{132C565A-A636-46BE-B20F-2CCE4E47387B}"/>
    <dgm:cxn modelId="{6EB3451C-EBB4-4D36-832D-D1E5D9537C58}" srcId="{2AB7F349-0B33-44CF-9A67-D249F1AB9B69}" destId="{0F31A975-9BA3-40B6-89F6-66D1AF0D4953}" srcOrd="10" destOrd="0" parTransId="{78E71D43-11AD-4A1B-91AE-632330FC4A1D}" sibTransId="{C21D5F27-35A2-4933-A6A6-436BF50456E8}"/>
    <dgm:cxn modelId="{F3822F19-C4BD-4961-B5BD-084595315D02}" type="presOf" srcId="{B98590FA-3125-4F1C-9F1E-D4FA1BA5F506}" destId="{13CB610D-0B6E-4AC7-86B9-3B96A73BD561}" srcOrd="0" destOrd="0" presId="urn:microsoft.com/office/officeart/2008/layout/BendingPictureCaptionList"/>
    <dgm:cxn modelId="{295581FE-AACC-421F-9EB8-6AF7380FE227}" type="presOf" srcId="{060B7583-8249-400B-B9B6-2CC75F84F53A}" destId="{B612EBBC-6B2A-45BC-815D-C44C8B5602AA}" srcOrd="0" destOrd="0" presId="urn:microsoft.com/office/officeart/2008/layout/BendingPictureCaptionList"/>
    <dgm:cxn modelId="{4C5168DC-9F94-4B8D-AD0D-65CABB168DFD}" type="presOf" srcId="{2AB7F349-0B33-44CF-9A67-D249F1AB9B69}" destId="{CE9C805A-7225-4276-97F0-5808BAF420E6}" srcOrd="0" destOrd="0" presId="urn:microsoft.com/office/officeart/2008/layout/BendingPictureCaptionList"/>
    <dgm:cxn modelId="{7C7647B0-7CC8-4DC7-8F71-F6D660A4C1A2}" type="presOf" srcId="{76E18880-8598-49A8-AFFB-729DC6100545}" destId="{C58A1715-0172-45AE-9BC3-EBD2D18E9B6C}" srcOrd="0" destOrd="0" presId="urn:microsoft.com/office/officeart/2008/layout/BendingPictureCaptionList"/>
    <dgm:cxn modelId="{9F2DB339-9115-460F-B2AB-2484D524C642}" srcId="{2AB7F349-0B33-44CF-9A67-D249F1AB9B69}" destId="{63CA7234-FC09-4AB1-A815-9B8BA207A17D}" srcOrd="8" destOrd="0" parTransId="{2311E10B-7048-43F5-B253-CED83F6E452C}" sibTransId="{A1AB785D-3EBE-4CA3-AF30-04CCD260E4F6}"/>
    <dgm:cxn modelId="{7F884CC8-C663-42E3-ADB3-D9259E843ED7}" srcId="{2AB7F349-0B33-44CF-9A67-D249F1AB9B69}" destId="{75A552D2-1FC9-460A-A46D-B7A142DC47DC}" srcOrd="15" destOrd="0" parTransId="{7D71260E-795B-4E29-B23D-BF02415F5287}" sibTransId="{F0154FE8-4256-4F9B-9B2E-77EC21B7E10E}"/>
    <dgm:cxn modelId="{E734F81E-57E5-46AA-BB02-01358D260ABB}" type="presOf" srcId="{03604184-B37F-4980-A9DA-4D2F747E991F}" destId="{7C670C48-C44D-407C-9779-647AA5B87588}" srcOrd="0" destOrd="0" presId="urn:microsoft.com/office/officeart/2008/layout/BendingPictureCaptionList"/>
    <dgm:cxn modelId="{8CC6B66F-44C4-4ABD-9EA0-6886327BC1B7}" type="presOf" srcId="{4A273E5A-5984-4D38-A2F1-65CA5FD54590}" destId="{3F7BA8E1-D171-46A7-9F43-EA365C64C638}" srcOrd="0" destOrd="0" presId="urn:microsoft.com/office/officeart/2008/layout/BendingPictureCaptionList"/>
    <dgm:cxn modelId="{B72619C2-DF1C-420A-99AC-DE3592601098}" srcId="{2AB7F349-0B33-44CF-9A67-D249F1AB9B69}" destId="{EBD0A2D1-AAF7-417B-8A09-0899F74F5810}" srcOrd="12" destOrd="0" parTransId="{13A407D0-3A43-4155-B36D-9EFC4DBFD199}" sibTransId="{1EECDD9C-8E32-4A3F-A70A-6ECEC9473A6D}"/>
    <dgm:cxn modelId="{0102AB3A-CA99-4E17-8C2F-EEE2BE3C6E32}" type="presOf" srcId="{5E8F10DC-2623-4F16-836E-450BF623220D}" destId="{CA8A5EAA-1898-4654-8BA9-717EC99744B3}" srcOrd="0" destOrd="0" presId="urn:microsoft.com/office/officeart/2008/layout/BendingPictureCaptionList"/>
    <dgm:cxn modelId="{E56C53A7-23E7-4108-9B13-AABD291ABA46}" srcId="{2AB7F349-0B33-44CF-9A67-D249F1AB9B69}" destId="{1220A753-4E01-421F-BBE2-F9A4CF2BE9BA}" srcOrd="4" destOrd="0" parTransId="{676A0943-6A38-456C-BC95-2EB1E15628C8}" sibTransId="{19E15F1F-544E-493B-8C3F-035A422877C1}"/>
    <dgm:cxn modelId="{A4260E40-CC62-403C-A7FE-C34AAEFDD9BF}" type="presOf" srcId="{1220A753-4E01-421F-BBE2-F9A4CF2BE9BA}" destId="{44DC50A8-AF1C-4A39-B624-BF71149D9493}" srcOrd="0" destOrd="0" presId="urn:microsoft.com/office/officeart/2008/layout/BendingPictureCaptionList"/>
    <dgm:cxn modelId="{7B9BC608-773B-46EB-8C07-AF09EB5F7124}" srcId="{2AB7F349-0B33-44CF-9A67-D249F1AB9B69}" destId="{7708FCC6-69C1-4AF1-B9C4-2B7706C48B06}" srcOrd="18" destOrd="0" parTransId="{B0018E36-41A3-48F8-ADD5-AD536D69BCF0}" sibTransId="{D401537A-C044-4776-AD83-D4A52F247665}"/>
    <dgm:cxn modelId="{D5628E5E-CD8C-4382-B897-C6AAF6C17CC6}" srcId="{2AB7F349-0B33-44CF-9A67-D249F1AB9B69}" destId="{EDED488E-CB55-4261-AD42-78E2B4210670}" srcOrd="5" destOrd="0" parTransId="{A4C4FC6E-91B6-498A-A2A8-319D889BD304}" sibTransId="{5A6C6A66-A5A2-4E1A-832E-CB605FD8B13C}"/>
    <dgm:cxn modelId="{D6168D8F-F2BC-4D69-B58D-AE28F84B7138}" type="presOf" srcId="{F396C142-0DF5-4CC5-8F91-16FA06EC2C50}" destId="{369B9544-5D0C-4970-8605-1460E151F477}" srcOrd="0" destOrd="0" presId="urn:microsoft.com/office/officeart/2008/layout/BendingPictureCaptionList"/>
    <dgm:cxn modelId="{9F14B1E0-3AC7-4471-9EC8-A16B797FADFE}" srcId="{2AB7F349-0B33-44CF-9A67-D249F1AB9B69}" destId="{B98590FA-3125-4F1C-9F1E-D4FA1BA5F506}" srcOrd="9" destOrd="0" parTransId="{4B471A56-1DF4-40A8-BF12-4CBC61E7DF26}" sibTransId="{C816149A-738D-4F01-8266-429FB4F174FB}"/>
    <dgm:cxn modelId="{3399532C-2974-4DFF-AD1C-AACC61742090}" srcId="{2AB7F349-0B33-44CF-9A67-D249F1AB9B69}" destId="{060B7583-8249-400B-B9B6-2CC75F84F53A}" srcOrd="1" destOrd="0" parTransId="{9AF4F2EC-9F2E-451C-8DDF-F9B34EF209F0}" sibTransId="{3EA53B3A-1B7E-47F3-A7CD-772DA963ACC7}"/>
    <dgm:cxn modelId="{34DAECFC-626A-4AD0-B72B-A083FB646C27}" srcId="{2AB7F349-0B33-44CF-9A67-D249F1AB9B69}" destId="{FC40C73F-DEEB-43D9-882B-A79BAB58A825}" srcOrd="11" destOrd="0" parTransId="{E32576A6-6B56-489D-9135-9D801A4374F9}" sibTransId="{1601A1D8-BAC2-424D-9233-0C52499DA5E0}"/>
    <dgm:cxn modelId="{9E6C4F3C-694D-49AE-8930-00712F24CEEF}" type="presParOf" srcId="{CE9C805A-7225-4276-97F0-5808BAF420E6}" destId="{26E52CDF-0C2F-469B-AD9A-7CDDBD17DB1C}" srcOrd="0" destOrd="0" presId="urn:microsoft.com/office/officeart/2008/layout/BendingPictureCaptionList"/>
    <dgm:cxn modelId="{C991F238-E8A1-4CD0-B48B-3FCE7294A3F5}" type="presParOf" srcId="{26E52CDF-0C2F-469B-AD9A-7CDDBD17DB1C}" destId="{95EF6552-2708-42E8-AB56-7518213A76C8}" srcOrd="0" destOrd="0" presId="urn:microsoft.com/office/officeart/2008/layout/BendingPictureCaptionList"/>
    <dgm:cxn modelId="{9F2FC94B-B71F-4DA7-B737-F9A0073AB64B}" type="presParOf" srcId="{26E52CDF-0C2F-469B-AD9A-7CDDBD17DB1C}" destId="{0876C691-70EC-4C53-AB18-F1F1B326C7A5}" srcOrd="1" destOrd="0" presId="urn:microsoft.com/office/officeart/2008/layout/BendingPictureCaptionList"/>
    <dgm:cxn modelId="{3C6C64E3-E00B-460E-A003-A0973194C5E3}" type="presParOf" srcId="{CE9C805A-7225-4276-97F0-5808BAF420E6}" destId="{07A6F860-F143-48A2-90BE-1FB41854C6E1}" srcOrd="1" destOrd="0" presId="urn:microsoft.com/office/officeart/2008/layout/BendingPictureCaptionList"/>
    <dgm:cxn modelId="{223274C0-2F37-4FE6-933D-8855D75FF8CF}" type="presParOf" srcId="{CE9C805A-7225-4276-97F0-5808BAF420E6}" destId="{B174FAFE-2BA3-4860-BF14-54C91C264496}" srcOrd="2" destOrd="0" presId="urn:microsoft.com/office/officeart/2008/layout/BendingPictureCaptionList"/>
    <dgm:cxn modelId="{F6220E41-1D8D-4059-898F-3A9D52FC6C4E}" type="presParOf" srcId="{B174FAFE-2BA3-4860-BF14-54C91C264496}" destId="{58C7C990-300E-40A4-990C-D8638CFC71CB}" srcOrd="0" destOrd="0" presId="urn:microsoft.com/office/officeart/2008/layout/BendingPictureCaptionList"/>
    <dgm:cxn modelId="{F4A1CB50-E4E7-4D73-B283-2A8C95852599}" type="presParOf" srcId="{B174FAFE-2BA3-4860-BF14-54C91C264496}" destId="{B612EBBC-6B2A-45BC-815D-C44C8B5602AA}" srcOrd="1" destOrd="0" presId="urn:microsoft.com/office/officeart/2008/layout/BendingPictureCaptionList"/>
    <dgm:cxn modelId="{C8CBE7E6-80F7-479B-9E5B-12BD8406F81A}" type="presParOf" srcId="{CE9C805A-7225-4276-97F0-5808BAF420E6}" destId="{F4AD9943-2954-4FC8-9814-36D68E8B00F4}" srcOrd="3" destOrd="0" presId="urn:microsoft.com/office/officeart/2008/layout/BendingPictureCaptionList"/>
    <dgm:cxn modelId="{64B6B353-5052-4D93-81FA-7ECA6E648EEB}" type="presParOf" srcId="{CE9C805A-7225-4276-97F0-5808BAF420E6}" destId="{200AB62F-7224-4F84-9317-73DA4315884E}" srcOrd="4" destOrd="0" presId="urn:microsoft.com/office/officeart/2008/layout/BendingPictureCaptionList"/>
    <dgm:cxn modelId="{8A0DE6AC-B9B2-4C77-BAF9-632B904010E4}" type="presParOf" srcId="{200AB62F-7224-4F84-9317-73DA4315884E}" destId="{57F8DBFF-7D63-46EC-8777-BEA1E79BF754}" srcOrd="0" destOrd="0" presId="urn:microsoft.com/office/officeart/2008/layout/BendingPictureCaptionList"/>
    <dgm:cxn modelId="{ECB9F545-679D-4E57-A0E5-70A8E28A5DD8}" type="presParOf" srcId="{200AB62F-7224-4F84-9317-73DA4315884E}" destId="{369B9544-5D0C-4970-8605-1460E151F477}" srcOrd="1" destOrd="0" presId="urn:microsoft.com/office/officeart/2008/layout/BendingPictureCaptionList"/>
    <dgm:cxn modelId="{9AF31226-ADF5-4BF9-ADD7-7537A364663A}" type="presParOf" srcId="{CE9C805A-7225-4276-97F0-5808BAF420E6}" destId="{2C4BBADC-FB68-492A-88B9-79C9E746A156}" srcOrd="5" destOrd="0" presId="urn:microsoft.com/office/officeart/2008/layout/BendingPictureCaptionList"/>
    <dgm:cxn modelId="{C1B7E0E8-109C-40E5-B92A-BD36FC93CD83}" type="presParOf" srcId="{CE9C805A-7225-4276-97F0-5808BAF420E6}" destId="{29ACE270-A437-4FB6-89E8-D8ADC0145434}" srcOrd="6" destOrd="0" presId="urn:microsoft.com/office/officeart/2008/layout/BendingPictureCaptionList"/>
    <dgm:cxn modelId="{E59DDACA-5435-4D19-93FE-EEE64A655F40}" type="presParOf" srcId="{29ACE270-A437-4FB6-89E8-D8ADC0145434}" destId="{6638B10A-5046-41CA-BDCF-48BA0F452A15}" srcOrd="0" destOrd="0" presId="urn:microsoft.com/office/officeart/2008/layout/BendingPictureCaptionList"/>
    <dgm:cxn modelId="{E9CC7273-B75E-476B-944E-4BC014DDA1D8}" type="presParOf" srcId="{29ACE270-A437-4FB6-89E8-D8ADC0145434}" destId="{3F7BA8E1-D171-46A7-9F43-EA365C64C638}" srcOrd="1" destOrd="0" presId="urn:microsoft.com/office/officeart/2008/layout/BendingPictureCaptionList"/>
    <dgm:cxn modelId="{122DC61C-41E2-4342-96B1-D4C29564579E}" type="presParOf" srcId="{CE9C805A-7225-4276-97F0-5808BAF420E6}" destId="{278DACD6-FB42-4A9C-AEAD-27E413B4EB34}" srcOrd="7" destOrd="0" presId="urn:microsoft.com/office/officeart/2008/layout/BendingPictureCaptionList"/>
    <dgm:cxn modelId="{B726FD97-3D9C-4000-896C-CFF316E01268}" type="presParOf" srcId="{CE9C805A-7225-4276-97F0-5808BAF420E6}" destId="{10729E2A-11E0-4F68-91CF-6DA6BFD28648}" srcOrd="8" destOrd="0" presId="urn:microsoft.com/office/officeart/2008/layout/BendingPictureCaptionList"/>
    <dgm:cxn modelId="{FEE9E4E8-EC6D-437D-AB4B-F16CCD1CD19B}" type="presParOf" srcId="{10729E2A-11E0-4F68-91CF-6DA6BFD28648}" destId="{1EE00C54-08AB-44FF-8E59-AF83D9AE82C0}" srcOrd="0" destOrd="0" presId="urn:microsoft.com/office/officeart/2008/layout/BendingPictureCaptionList"/>
    <dgm:cxn modelId="{8230F5AA-1F43-4A94-BA3E-3C442A398CFB}" type="presParOf" srcId="{10729E2A-11E0-4F68-91CF-6DA6BFD28648}" destId="{44DC50A8-AF1C-4A39-B624-BF71149D9493}" srcOrd="1" destOrd="0" presId="urn:microsoft.com/office/officeart/2008/layout/BendingPictureCaptionList"/>
    <dgm:cxn modelId="{85E3700F-9B7D-41A5-B7D2-ACDD0B9AEABD}" type="presParOf" srcId="{CE9C805A-7225-4276-97F0-5808BAF420E6}" destId="{27E04D37-05CD-44C8-BDDA-8D4268CFDB83}" srcOrd="9" destOrd="0" presId="urn:microsoft.com/office/officeart/2008/layout/BendingPictureCaptionList"/>
    <dgm:cxn modelId="{72FD4F1E-4706-41C0-A563-935AC2D341A8}" type="presParOf" srcId="{CE9C805A-7225-4276-97F0-5808BAF420E6}" destId="{33F0583E-BCBA-4905-BF6B-FCC6BF97A2EC}" srcOrd="10" destOrd="0" presId="urn:microsoft.com/office/officeart/2008/layout/BendingPictureCaptionList"/>
    <dgm:cxn modelId="{037223F1-B481-4F2F-8B16-C2A5BBC7DAE5}" type="presParOf" srcId="{33F0583E-BCBA-4905-BF6B-FCC6BF97A2EC}" destId="{B615DAF9-DFC6-4EE7-81FE-C373B9A64FC3}" srcOrd="0" destOrd="0" presId="urn:microsoft.com/office/officeart/2008/layout/BendingPictureCaptionList"/>
    <dgm:cxn modelId="{89B97ACE-81E0-4F88-A5D2-D836DE70FE15}" type="presParOf" srcId="{33F0583E-BCBA-4905-BF6B-FCC6BF97A2EC}" destId="{11D01398-6F6E-4CD6-97D7-A1D4F36F7E27}" srcOrd="1" destOrd="0" presId="urn:microsoft.com/office/officeart/2008/layout/BendingPictureCaptionList"/>
    <dgm:cxn modelId="{2A194F6F-389C-47DD-84A4-64A1510B3050}" type="presParOf" srcId="{CE9C805A-7225-4276-97F0-5808BAF420E6}" destId="{3462D6CC-1B4F-4990-99CF-DA884E0D0B2E}" srcOrd="11" destOrd="0" presId="urn:microsoft.com/office/officeart/2008/layout/BendingPictureCaptionList"/>
    <dgm:cxn modelId="{B4EEBBD4-18C6-43DF-947A-2AAFCE8153AB}" type="presParOf" srcId="{CE9C805A-7225-4276-97F0-5808BAF420E6}" destId="{C670E6F0-CE1C-442E-B69E-36E5FD23A43C}" srcOrd="12" destOrd="0" presId="urn:microsoft.com/office/officeart/2008/layout/BendingPictureCaptionList"/>
    <dgm:cxn modelId="{8BD438A5-249D-4E17-9865-FB5FB96C7991}" type="presParOf" srcId="{C670E6F0-CE1C-442E-B69E-36E5FD23A43C}" destId="{E2A79105-8B19-4C2A-84A5-66F23C49A320}" srcOrd="0" destOrd="0" presId="urn:microsoft.com/office/officeart/2008/layout/BendingPictureCaptionList"/>
    <dgm:cxn modelId="{53F24776-844C-4B3B-9B8C-8D35537B8E1E}" type="presParOf" srcId="{C670E6F0-CE1C-442E-B69E-36E5FD23A43C}" destId="{7C670C48-C44D-407C-9779-647AA5B87588}" srcOrd="1" destOrd="0" presId="urn:microsoft.com/office/officeart/2008/layout/BendingPictureCaptionList"/>
    <dgm:cxn modelId="{E52F31B8-405D-44FC-9F69-621929B22372}" type="presParOf" srcId="{CE9C805A-7225-4276-97F0-5808BAF420E6}" destId="{87BFBEA2-0A93-4717-83C0-BD7611F4F16B}" srcOrd="13" destOrd="0" presId="urn:microsoft.com/office/officeart/2008/layout/BendingPictureCaptionList"/>
    <dgm:cxn modelId="{16DB2DDB-D5E9-467F-8623-321471A7BF02}" type="presParOf" srcId="{CE9C805A-7225-4276-97F0-5808BAF420E6}" destId="{5DA0D3BD-B49F-41EB-8319-4208B2269210}" srcOrd="14" destOrd="0" presId="urn:microsoft.com/office/officeart/2008/layout/BendingPictureCaptionList"/>
    <dgm:cxn modelId="{86AE602E-07E1-4602-8771-E2178881B749}" type="presParOf" srcId="{5DA0D3BD-B49F-41EB-8319-4208B2269210}" destId="{E8E95D30-8E4F-4F61-898A-22C2A3D0FB7E}" srcOrd="0" destOrd="0" presId="urn:microsoft.com/office/officeart/2008/layout/BendingPictureCaptionList"/>
    <dgm:cxn modelId="{6ED96EBB-2091-4074-B1A3-DC0150A50217}" type="presParOf" srcId="{5DA0D3BD-B49F-41EB-8319-4208B2269210}" destId="{D62C8FC4-DDEC-4D7B-9CAB-57449CEA1C84}" srcOrd="1" destOrd="0" presId="urn:microsoft.com/office/officeart/2008/layout/BendingPictureCaptionList"/>
    <dgm:cxn modelId="{D8F9B4B9-5CE6-4CF2-8FFF-8282549C5FEE}" type="presParOf" srcId="{CE9C805A-7225-4276-97F0-5808BAF420E6}" destId="{88B73154-E81A-4334-A12A-5D13BF66A791}" srcOrd="15" destOrd="0" presId="urn:microsoft.com/office/officeart/2008/layout/BendingPictureCaptionList"/>
    <dgm:cxn modelId="{9593BFB9-B5BA-491F-B11C-57BBC1801043}" type="presParOf" srcId="{CE9C805A-7225-4276-97F0-5808BAF420E6}" destId="{86E45C84-A15B-4CA7-9372-BD84EB0CCDB6}" srcOrd="16" destOrd="0" presId="urn:microsoft.com/office/officeart/2008/layout/BendingPictureCaptionList"/>
    <dgm:cxn modelId="{9166AD28-E21F-47CD-8B14-53563C996BFD}" type="presParOf" srcId="{86E45C84-A15B-4CA7-9372-BD84EB0CCDB6}" destId="{99FA2FE5-BAEC-4849-9770-63B0DE3DA441}" srcOrd="0" destOrd="0" presId="urn:microsoft.com/office/officeart/2008/layout/BendingPictureCaptionList"/>
    <dgm:cxn modelId="{1DBF13F8-7F75-4B28-95CC-171F1EE4927F}" type="presParOf" srcId="{86E45C84-A15B-4CA7-9372-BD84EB0CCDB6}" destId="{3AB520F8-D6D9-4CBA-8F68-77C7C8403D82}" srcOrd="1" destOrd="0" presId="urn:microsoft.com/office/officeart/2008/layout/BendingPictureCaptionList"/>
    <dgm:cxn modelId="{F4DA12D5-E48B-4854-A6A6-114C5AF71A87}" type="presParOf" srcId="{CE9C805A-7225-4276-97F0-5808BAF420E6}" destId="{19A1BF36-817D-4BDE-AA3A-0E4931A97A90}" srcOrd="17" destOrd="0" presId="urn:microsoft.com/office/officeart/2008/layout/BendingPictureCaptionList"/>
    <dgm:cxn modelId="{F73FD412-32FD-406B-9588-B921E279065F}" type="presParOf" srcId="{CE9C805A-7225-4276-97F0-5808BAF420E6}" destId="{992B2A7B-C594-41A3-8BC2-256393A56FEC}" srcOrd="18" destOrd="0" presId="urn:microsoft.com/office/officeart/2008/layout/BendingPictureCaptionList"/>
    <dgm:cxn modelId="{B00680E8-9AFF-4743-B85A-35F71EA7DA67}" type="presParOf" srcId="{992B2A7B-C594-41A3-8BC2-256393A56FEC}" destId="{C475340F-C983-4A38-BED4-00A6D6A87B36}" srcOrd="0" destOrd="0" presId="urn:microsoft.com/office/officeart/2008/layout/BendingPictureCaptionList"/>
    <dgm:cxn modelId="{68E6B385-032E-4ACF-B9FC-63877A183411}" type="presParOf" srcId="{992B2A7B-C594-41A3-8BC2-256393A56FEC}" destId="{13CB610D-0B6E-4AC7-86B9-3B96A73BD561}" srcOrd="1" destOrd="0" presId="urn:microsoft.com/office/officeart/2008/layout/BendingPictureCaptionList"/>
    <dgm:cxn modelId="{F5F95202-5C06-460C-820B-EE6BFD739F77}" type="presParOf" srcId="{CE9C805A-7225-4276-97F0-5808BAF420E6}" destId="{EBF7AEE4-4114-4EA9-BC77-EC16779034AF}" srcOrd="19" destOrd="0" presId="urn:microsoft.com/office/officeart/2008/layout/BendingPictureCaptionList"/>
    <dgm:cxn modelId="{EBABFB5A-AE79-4174-B39B-18C1C0CE994C}" type="presParOf" srcId="{CE9C805A-7225-4276-97F0-5808BAF420E6}" destId="{D2FAE6F3-86F4-4BC3-8796-8FFE1D20F326}" srcOrd="20" destOrd="0" presId="urn:microsoft.com/office/officeart/2008/layout/BendingPictureCaptionList"/>
    <dgm:cxn modelId="{373922A8-ABCB-45DE-939F-2D8DCCABA463}" type="presParOf" srcId="{D2FAE6F3-86F4-4BC3-8796-8FFE1D20F326}" destId="{58CB5515-0BE2-4B9F-BCC2-230A16F90852}" srcOrd="0" destOrd="0" presId="urn:microsoft.com/office/officeart/2008/layout/BendingPictureCaptionList"/>
    <dgm:cxn modelId="{464DA797-FDFD-411E-AD89-012AD166AC10}" type="presParOf" srcId="{D2FAE6F3-86F4-4BC3-8796-8FFE1D20F326}" destId="{C649CF12-763C-4C11-BD0A-1229EA1DD08F}" srcOrd="1" destOrd="0" presId="urn:microsoft.com/office/officeart/2008/layout/BendingPictureCaptionList"/>
    <dgm:cxn modelId="{09EA601A-DE00-488E-81C6-621FF69CF696}" type="presParOf" srcId="{CE9C805A-7225-4276-97F0-5808BAF420E6}" destId="{E697D6DC-5DC0-40B3-B7E7-B22D86B70A42}" srcOrd="21" destOrd="0" presId="urn:microsoft.com/office/officeart/2008/layout/BendingPictureCaptionList"/>
    <dgm:cxn modelId="{907C9419-C0E9-44A4-8B05-405DE9BCB110}" type="presParOf" srcId="{CE9C805A-7225-4276-97F0-5808BAF420E6}" destId="{80FDCBBD-5186-4DAF-9963-855BED9C5CB5}" srcOrd="22" destOrd="0" presId="urn:microsoft.com/office/officeart/2008/layout/BendingPictureCaptionList"/>
    <dgm:cxn modelId="{3B4CCFD9-8DB8-4B86-B935-58F6FE76FE32}" type="presParOf" srcId="{80FDCBBD-5186-4DAF-9963-855BED9C5CB5}" destId="{80610FCB-FAB3-4BFC-A870-D97EBD0973AA}" srcOrd="0" destOrd="0" presId="urn:microsoft.com/office/officeart/2008/layout/BendingPictureCaptionList"/>
    <dgm:cxn modelId="{A0C9F20B-4892-4887-97F9-06A88D8113E5}" type="presParOf" srcId="{80FDCBBD-5186-4DAF-9963-855BED9C5CB5}" destId="{35BC2ABA-14F4-472A-A62C-5FC2BBA9F120}" srcOrd="1" destOrd="0" presId="urn:microsoft.com/office/officeart/2008/layout/BendingPictureCaptionList"/>
    <dgm:cxn modelId="{B021488C-06CB-4C48-B082-3434D6F1BC72}" type="presParOf" srcId="{CE9C805A-7225-4276-97F0-5808BAF420E6}" destId="{9E811D8D-0C13-4604-9929-58F785AE59D7}" srcOrd="23" destOrd="0" presId="urn:microsoft.com/office/officeart/2008/layout/BendingPictureCaptionList"/>
    <dgm:cxn modelId="{3136E897-4326-462B-9911-37FDF1359CBA}" type="presParOf" srcId="{CE9C805A-7225-4276-97F0-5808BAF420E6}" destId="{188814DC-51B0-46A0-851C-8DD7D8A982ED}" srcOrd="24" destOrd="0" presId="urn:microsoft.com/office/officeart/2008/layout/BendingPictureCaptionList"/>
    <dgm:cxn modelId="{63DF8A80-DD6D-41C9-ACD2-7C93E45AE3B7}" type="presParOf" srcId="{188814DC-51B0-46A0-851C-8DD7D8A982ED}" destId="{2297281C-2405-45E8-BF03-5A1D130BC451}" srcOrd="0" destOrd="0" presId="urn:microsoft.com/office/officeart/2008/layout/BendingPictureCaptionList"/>
    <dgm:cxn modelId="{BA2E51DA-229A-41A0-9101-9B584202A94A}" type="presParOf" srcId="{188814DC-51B0-46A0-851C-8DD7D8A982ED}" destId="{169D23D2-EAE7-4676-941B-01AD0F8B1627}" srcOrd="1" destOrd="0" presId="urn:microsoft.com/office/officeart/2008/layout/BendingPictureCaptionList"/>
    <dgm:cxn modelId="{2CD9FAD7-5F06-4902-B84E-DC0158173AE5}" type="presParOf" srcId="{CE9C805A-7225-4276-97F0-5808BAF420E6}" destId="{4F1AB2FF-1C93-435E-93BE-973DB80CA863}" srcOrd="25" destOrd="0" presId="urn:microsoft.com/office/officeart/2008/layout/BendingPictureCaptionList"/>
    <dgm:cxn modelId="{490DEE9F-36A3-443F-9E4E-FF28291A8BC6}" type="presParOf" srcId="{CE9C805A-7225-4276-97F0-5808BAF420E6}" destId="{DD196929-02DE-4797-8B36-20598EFAE395}" srcOrd="26" destOrd="0" presId="urn:microsoft.com/office/officeart/2008/layout/BendingPictureCaptionList"/>
    <dgm:cxn modelId="{5F08667A-5BEC-43AC-9749-68EC1AF2A8F3}" type="presParOf" srcId="{DD196929-02DE-4797-8B36-20598EFAE395}" destId="{8C4100F6-33D0-4249-889A-507CB25526B5}" srcOrd="0" destOrd="0" presId="urn:microsoft.com/office/officeart/2008/layout/BendingPictureCaptionList"/>
    <dgm:cxn modelId="{BBB666D8-FA3D-44EC-82E2-825A87285D89}" type="presParOf" srcId="{DD196929-02DE-4797-8B36-20598EFAE395}" destId="{CA8A5EAA-1898-4654-8BA9-717EC99744B3}" srcOrd="1" destOrd="0" presId="urn:microsoft.com/office/officeart/2008/layout/BendingPictureCaptionList"/>
    <dgm:cxn modelId="{5E41CA67-7641-4D6E-BC93-6FD3BAD1AE82}" type="presParOf" srcId="{CE9C805A-7225-4276-97F0-5808BAF420E6}" destId="{E3465EC3-1C89-402B-9758-1C9E0E12FF53}" srcOrd="27" destOrd="0" presId="urn:microsoft.com/office/officeart/2008/layout/BendingPictureCaptionList"/>
    <dgm:cxn modelId="{B80E860F-59B4-4E12-9CED-8299F4A4418D}" type="presParOf" srcId="{CE9C805A-7225-4276-97F0-5808BAF420E6}" destId="{CF32E676-0EA5-4EAA-B019-3C3AA85672BB}" srcOrd="28" destOrd="0" presId="urn:microsoft.com/office/officeart/2008/layout/BendingPictureCaptionList"/>
    <dgm:cxn modelId="{9CA16EF6-B4FF-41AE-9702-595D1594B518}" type="presParOf" srcId="{CF32E676-0EA5-4EAA-B019-3C3AA85672BB}" destId="{56443C8B-F0EE-4BFC-B3AC-868EAB1DCDE0}" srcOrd="0" destOrd="0" presId="urn:microsoft.com/office/officeart/2008/layout/BendingPictureCaptionList"/>
    <dgm:cxn modelId="{0514D80E-035D-4402-B477-B904F6B3C480}" type="presParOf" srcId="{CF32E676-0EA5-4EAA-B019-3C3AA85672BB}" destId="{E69E6001-70B2-4293-B05B-655278CA628B}" srcOrd="1" destOrd="0" presId="urn:microsoft.com/office/officeart/2008/layout/BendingPictureCaptionList"/>
    <dgm:cxn modelId="{5642DDFB-71E5-4D3D-9BBC-27E691294713}" type="presParOf" srcId="{CE9C805A-7225-4276-97F0-5808BAF420E6}" destId="{E61BD8FF-DF0A-4D64-B389-F7FB77070FB7}" srcOrd="29" destOrd="0" presId="urn:microsoft.com/office/officeart/2008/layout/BendingPictureCaptionList"/>
    <dgm:cxn modelId="{3F37108C-2086-4828-8578-16A3D4FC2775}" type="presParOf" srcId="{CE9C805A-7225-4276-97F0-5808BAF420E6}" destId="{E992E9C6-F054-4CCC-9E91-EF36FD5E0DA2}" srcOrd="30" destOrd="0" presId="urn:microsoft.com/office/officeart/2008/layout/BendingPictureCaptionList"/>
    <dgm:cxn modelId="{21A3E9B5-1E2C-4FB3-A70D-83B148151C96}" type="presParOf" srcId="{E992E9C6-F054-4CCC-9E91-EF36FD5E0DA2}" destId="{788F9455-8F3A-4B77-87BA-1C3DA36A4314}" srcOrd="0" destOrd="0" presId="urn:microsoft.com/office/officeart/2008/layout/BendingPictureCaptionList"/>
    <dgm:cxn modelId="{FBFC3DE1-AE12-4D0E-B599-CDC921DD8549}" type="presParOf" srcId="{E992E9C6-F054-4CCC-9E91-EF36FD5E0DA2}" destId="{CB6D121E-2E8B-4AE1-A4BE-136EEB852A3F}" srcOrd="1" destOrd="0" presId="urn:microsoft.com/office/officeart/2008/layout/BendingPictureCaptionList"/>
    <dgm:cxn modelId="{90B70D47-F5B6-4DC9-BC15-E218F363C7B4}" type="presParOf" srcId="{CE9C805A-7225-4276-97F0-5808BAF420E6}" destId="{19CF426B-A6F0-4E9D-A098-F17986F756B3}" srcOrd="31" destOrd="0" presId="urn:microsoft.com/office/officeart/2008/layout/BendingPictureCaptionList"/>
    <dgm:cxn modelId="{AAE78B8F-7E87-4E53-9B9C-85F0067B06A3}" type="presParOf" srcId="{CE9C805A-7225-4276-97F0-5808BAF420E6}" destId="{4AE599C2-35F1-4558-970F-4DAAFE98DF21}" srcOrd="32" destOrd="0" presId="urn:microsoft.com/office/officeart/2008/layout/BendingPictureCaptionList"/>
    <dgm:cxn modelId="{77BEADBC-B44E-4070-9CE0-EC604D3F6072}" type="presParOf" srcId="{4AE599C2-35F1-4558-970F-4DAAFE98DF21}" destId="{C6D0165F-A64F-4652-9F5E-458758FA5E63}" srcOrd="0" destOrd="0" presId="urn:microsoft.com/office/officeart/2008/layout/BendingPictureCaptionList"/>
    <dgm:cxn modelId="{C3ECF230-C3F0-42D0-8A75-24F6A4BFC8DE}" type="presParOf" srcId="{4AE599C2-35F1-4558-970F-4DAAFE98DF21}" destId="{CC961223-85D7-4E73-B7FB-C88B51ACB9A1}" srcOrd="1" destOrd="0" presId="urn:microsoft.com/office/officeart/2008/layout/BendingPictureCaptionList"/>
    <dgm:cxn modelId="{764B26CD-0D69-449E-AACB-C420A54AFC7E}" type="presParOf" srcId="{CE9C805A-7225-4276-97F0-5808BAF420E6}" destId="{65CB31A4-D0E6-4685-81D5-1030FCCCEC4B}" srcOrd="33" destOrd="0" presId="urn:microsoft.com/office/officeart/2008/layout/BendingPictureCaptionList"/>
    <dgm:cxn modelId="{77947B2E-EF76-438C-B21B-E41B67954492}" type="presParOf" srcId="{CE9C805A-7225-4276-97F0-5808BAF420E6}" destId="{F5A58D48-40D9-4FFB-B4C7-C1478F67E8A7}" srcOrd="34" destOrd="0" presId="urn:microsoft.com/office/officeart/2008/layout/BendingPictureCaptionList"/>
    <dgm:cxn modelId="{B3526CE2-3545-4896-85F1-16C86EEE2079}" type="presParOf" srcId="{F5A58D48-40D9-4FFB-B4C7-C1478F67E8A7}" destId="{A6490DBD-F63D-47BB-B728-DE7375DE612E}" srcOrd="0" destOrd="0" presId="urn:microsoft.com/office/officeart/2008/layout/BendingPictureCaptionList"/>
    <dgm:cxn modelId="{329CD2C4-37EE-4541-BC5A-5CC2057DCD84}" type="presParOf" srcId="{F5A58D48-40D9-4FFB-B4C7-C1478F67E8A7}" destId="{C58A1715-0172-45AE-9BC3-EBD2D18E9B6C}" srcOrd="1" destOrd="0" presId="urn:microsoft.com/office/officeart/2008/layout/BendingPictureCaptionList"/>
    <dgm:cxn modelId="{44787180-4878-4958-BC2E-388F89F7303C}" type="presParOf" srcId="{CE9C805A-7225-4276-97F0-5808BAF420E6}" destId="{93F465DD-C7E4-4226-A304-3332CCF5DFDD}" srcOrd="35" destOrd="0" presId="urn:microsoft.com/office/officeart/2008/layout/BendingPictureCaptionList"/>
    <dgm:cxn modelId="{8C14C5FA-A20F-4489-A4B9-AAC61111666F}" type="presParOf" srcId="{CE9C805A-7225-4276-97F0-5808BAF420E6}" destId="{A71FA172-B2D7-4948-85EA-EB0F1D58E7D8}" srcOrd="36" destOrd="0" presId="urn:microsoft.com/office/officeart/2008/layout/BendingPictureCaptionList"/>
    <dgm:cxn modelId="{C960470E-7FE7-4B18-AFDC-5E9857BC0747}" type="presParOf" srcId="{A71FA172-B2D7-4948-85EA-EB0F1D58E7D8}" destId="{A52481DC-1F8A-4534-BB02-6B8B09397D93}" srcOrd="0" destOrd="0" presId="urn:microsoft.com/office/officeart/2008/layout/BendingPictureCaptionList"/>
    <dgm:cxn modelId="{3401DB31-EE15-42E7-AD59-66CE2E6269FA}" type="presParOf" srcId="{A71FA172-B2D7-4948-85EA-EB0F1D58E7D8}" destId="{87E6B663-EF35-4F55-A26F-D14B9E936099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EF6552-2708-42E8-AB56-7518213A76C8}">
      <dsp:nvSpPr>
        <dsp:cNvPr id="0" name=""/>
        <dsp:cNvSpPr/>
      </dsp:nvSpPr>
      <dsp:spPr>
        <a:xfrm>
          <a:off x="81611" y="3620"/>
          <a:ext cx="1447195" cy="115775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76C691-70EC-4C53-AB18-F1F1B326C7A5}">
      <dsp:nvSpPr>
        <dsp:cNvPr id="0" name=""/>
        <dsp:cNvSpPr/>
      </dsp:nvSpPr>
      <dsp:spPr>
        <a:xfrm>
          <a:off x="211859" y="1045601"/>
          <a:ext cx="1288004" cy="40521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800" kern="1200" dirty="0" smtClean="0"/>
            <a:t>рисунка</a:t>
          </a:r>
          <a:endParaRPr lang="bg-BG" sz="1800" kern="1200" dirty="0"/>
        </a:p>
      </dsp:txBody>
      <dsp:txXfrm>
        <a:off x="211859" y="1045601"/>
        <a:ext cx="1288004" cy="405214"/>
      </dsp:txXfrm>
    </dsp:sp>
    <dsp:sp modelId="{58C7C990-300E-40A4-990C-D8638CFC71CB}">
      <dsp:nvSpPr>
        <dsp:cNvPr id="0" name=""/>
        <dsp:cNvSpPr/>
      </dsp:nvSpPr>
      <dsp:spPr>
        <a:xfrm>
          <a:off x="1673526" y="3620"/>
          <a:ext cx="1447195" cy="1157756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12EBBC-6B2A-45BC-815D-C44C8B5602AA}">
      <dsp:nvSpPr>
        <dsp:cNvPr id="0" name=""/>
        <dsp:cNvSpPr/>
      </dsp:nvSpPr>
      <dsp:spPr>
        <a:xfrm>
          <a:off x="1803774" y="1045601"/>
          <a:ext cx="1288004" cy="40521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800" kern="1200" dirty="0" smtClean="0"/>
            <a:t>сурвачка</a:t>
          </a:r>
          <a:endParaRPr lang="bg-BG" sz="1800" kern="1200" dirty="0"/>
        </a:p>
      </dsp:txBody>
      <dsp:txXfrm>
        <a:off x="1803774" y="1045601"/>
        <a:ext cx="1288004" cy="405214"/>
      </dsp:txXfrm>
    </dsp:sp>
    <dsp:sp modelId="{57F8DBFF-7D63-46EC-8777-BEA1E79BF754}">
      <dsp:nvSpPr>
        <dsp:cNvPr id="0" name=""/>
        <dsp:cNvSpPr/>
      </dsp:nvSpPr>
      <dsp:spPr>
        <a:xfrm>
          <a:off x="3265442" y="3620"/>
          <a:ext cx="1447195" cy="115775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9B9544-5D0C-4970-8605-1460E151F477}">
      <dsp:nvSpPr>
        <dsp:cNvPr id="0" name=""/>
        <dsp:cNvSpPr/>
      </dsp:nvSpPr>
      <dsp:spPr>
        <a:xfrm>
          <a:off x="3395689" y="1045601"/>
          <a:ext cx="1288004" cy="40521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800" kern="1200" dirty="0" smtClean="0"/>
            <a:t>пастет</a:t>
          </a:r>
          <a:endParaRPr lang="bg-BG" sz="1800" kern="1200" dirty="0"/>
        </a:p>
      </dsp:txBody>
      <dsp:txXfrm>
        <a:off x="3395689" y="1045601"/>
        <a:ext cx="1288004" cy="405214"/>
      </dsp:txXfrm>
    </dsp:sp>
    <dsp:sp modelId="{6638B10A-5046-41CA-BDCF-48BA0F452A15}">
      <dsp:nvSpPr>
        <dsp:cNvPr id="0" name=""/>
        <dsp:cNvSpPr/>
      </dsp:nvSpPr>
      <dsp:spPr>
        <a:xfrm>
          <a:off x="4857357" y="3620"/>
          <a:ext cx="1447195" cy="1157756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7BA8E1-D171-46A7-9F43-EA365C64C638}">
      <dsp:nvSpPr>
        <dsp:cNvPr id="0" name=""/>
        <dsp:cNvSpPr/>
      </dsp:nvSpPr>
      <dsp:spPr>
        <a:xfrm>
          <a:off x="4987605" y="1045601"/>
          <a:ext cx="1288004" cy="40521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800" kern="1200" dirty="0" err="1" smtClean="0"/>
            <a:t>кокос</a:t>
          </a:r>
          <a:endParaRPr lang="bg-BG" sz="1800" kern="1200" dirty="0"/>
        </a:p>
      </dsp:txBody>
      <dsp:txXfrm>
        <a:off x="4987605" y="1045601"/>
        <a:ext cx="1288004" cy="405214"/>
      </dsp:txXfrm>
    </dsp:sp>
    <dsp:sp modelId="{1EE00C54-08AB-44FF-8E59-AF83D9AE82C0}">
      <dsp:nvSpPr>
        <dsp:cNvPr id="0" name=""/>
        <dsp:cNvSpPr/>
      </dsp:nvSpPr>
      <dsp:spPr>
        <a:xfrm>
          <a:off x="6449272" y="3620"/>
          <a:ext cx="1447195" cy="1157756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DC50A8-AF1C-4A39-B624-BF71149D9493}">
      <dsp:nvSpPr>
        <dsp:cNvPr id="0" name=""/>
        <dsp:cNvSpPr/>
      </dsp:nvSpPr>
      <dsp:spPr>
        <a:xfrm>
          <a:off x="6579520" y="1045601"/>
          <a:ext cx="1288004" cy="40521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800" kern="1200" dirty="0" smtClean="0"/>
            <a:t>тенис</a:t>
          </a:r>
          <a:endParaRPr lang="bg-BG" sz="1800" kern="1200" dirty="0"/>
        </a:p>
      </dsp:txBody>
      <dsp:txXfrm>
        <a:off x="6579520" y="1045601"/>
        <a:ext cx="1288004" cy="405214"/>
      </dsp:txXfrm>
    </dsp:sp>
    <dsp:sp modelId="{B615DAF9-DFC6-4EE7-81FE-C373B9A64FC3}">
      <dsp:nvSpPr>
        <dsp:cNvPr id="0" name=""/>
        <dsp:cNvSpPr/>
      </dsp:nvSpPr>
      <dsp:spPr>
        <a:xfrm>
          <a:off x="81611" y="1595535"/>
          <a:ext cx="1447195" cy="1157756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D01398-6F6E-4CD6-97D7-A1D4F36F7E27}">
      <dsp:nvSpPr>
        <dsp:cNvPr id="0" name=""/>
        <dsp:cNvSpPr/>
      </dsp:nvSpPr>
      <dsp:spPr>
        <a:xfrm>
          <a:off x="211859" y="2637516"/>
          <a:ext cx="1288004" cy="40521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800" kern="1200" dirty="0" smtClean="0"/>
            <a:t>фикус</a:t>
          </a:r>
          <a:endParaRPr lang="bg-BG" sz="1800" kern="1200" dirty="0"/>
        </a:p>
      </dsp:txBody>
      <dsp:txXfrm>
        <a:off x="211859" y="2637516"/>
        <a:ext cx="1288004" cy="405214"/>
      </dsp:txXfrm>
    </dsp:sp>
    <dsp:sp modelId="{E2A79105-8B19-4C2A-84A5-66F23C49A320}">
      <dsp:nvSpPr>
        <dsp:cNvPr id="0" name=""/>
        <dsp:cNvSpPr/>
      </dsp:nvSpPr>
      <dsp:spPr>
        <a:xfrm>
          <a:off x="1673526" y="1595535"/>
          <a:ext cx="1447195" cy="115775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670C48-C44D-407C-9779-647AA5B87588}">
      <dsp:nvSpPr>
        <dsp:cNvPr id="0" name=""/>
        <dsp:cNvSpPr/>
      </dsp:nvSpPr>
      <dsp:spPr>
        <a:xfrm>
          <a:off x="1803774" y="2637516"/>
          <a:ext cx="1288004" cy="40521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800" kern="1200" dirty="0" smtClean="0"/>
            <a:t>ориз</a:t>
          </a:r>
          <a:endParaRPr lang="bg-BG" sz="1800" kern="1200" dirty="0"/>
        </a:p>
      </dsp:txBody>
      <dsp:txXfrm>
        <a:off x="1803774" y="2637516"/>
        <a:ext cx="1288004" cy="405214"/>
      </dsp:txXfrm>
    </dsp:sp>
    <dsp:sp modelId="{E8E95D30-8E4F-4F61-898A-22C2A3D0FB7E}">
      <dsp:nvSpPr>
        <dsp:cNvPr id="0" name=""/>
        <dsp:cNvSpPr/>
      </dsp:nvSpPr>
      <dsp:spPr>
        <a:xfrm>
          <a:off x="3265442" y="1595535"/>
          <a:ext cx="1447195" cy="1157756"/>
        </a:xfrm>
        <a:prstGeom prst="rect">
          <a:avLst/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2C8FC4-DDEC-4D7B-9CAB-57449CEA1C84}">
      <dsp:nvSpPr>
        <dsp:cNvPr id="0" name=""/>
        <dsp:cNvSpPr/>
      </dsp:nvSpPr>
      <dsp:spPr>
        <a:xfrm>
          <a:off x="3395689" y="2637516"/>
          <a:ext cx="1288004" cy="40521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800" kern="1200" dirty="0" smtClean="0"/>
            <a:t>ананас</a:t>
          </a:r>
          <a:endParaRPr lang="bg-BG" sz="1800" kern="1200" dirty="0"/>
        </a:p>
      </dsp:txBody>
      <dsp:txXfrm>
        <a:off x="3395689" y="2637516"/>
        <a:ext cx="1288004" cy="405214"/>
      </dsp:txXfrm>
    </dsp:sp>
    <dsp:sp modelId="{99FA2FE5-BAEC-4849-9770-63B0DE3DA441}">
      <dsp:nvSpPr>
        <dsp:cNvPr id="0" name=""/>
        <dsp:cNvSpPr/>
      </dsp:nvSpPr>
      <dsp:spPr>
        <a:xfrm>
          <a:off x="4857357" y="1595535"/>
          <a:ext cx="1447195" cy="115775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B520F8-D6D9-4CBA-8F68-77C7C8403D82}">
      <dsp:nvSpPr>
        <dsp:cNvPr id="0" name=""/>
        <dsp:cNvSpPr/>
      </dsp:nvSpPr>
      <dsp:spPr>
        <a:xfrm>
          <a:off x="4987605" y="2637516"/>
          <a:ext cx="1288004" cy="40521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800" kern="1200" dirty="0" smtClean="0"/>
            <a:t>сърна</a:t>
          </a:r>
          <a:endParaRPr lang="bg-BG" sz="1800" kern="1200" dirty="0"/>
        </a:p>
      </dsp:txBody>
      <dsp:txXfrm>
        <a:off x="4987605" y="2637516"/>
        <a:ext cx="1288004" cy="405214"/>
      </dsp:txXfrm>
    </dsp:sp>
    <dsp:sp modelId="{C475340F-C983-4A38-BED4-00A6D6A87B36}">
      <dsp:nvSpPr>
        <dsp:cNvPr id="0" name=""/>
        <dsp:cNvSpPr/>
      </dsp:nvSpPr>
      <dsp:spPr>
        <a:xfrm>
          <a:off x="6449272" y="1595535"/>
          <a:ext cx="1447195" cy="1157756"/>
        </a:xfrm>
        <a:prstGeom prst="rect">
          <a:avLst/>
        </a:prstGeom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CB610D-0B6E-4AC7-86B9-3B96A73BD561}">
      <dsp:nvSpPr>
        <dsp:cNvPr id="0" name=""/>
        <dsp:cNvSpPr/>
      </dsp:nvSpPr>
      <dsp:spPr>
        <a:xfrm>
          <a:off x="6579520" y="2637516"/>
          <a:ext cx="1288004" cy="40521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800" kern="1200" dirty="0" smtClean="0"/>
            <a:t>магданоз</a:t>
          </a:r>
          <a:endParaRPr lang="bg-BG" sz="1800" kern="1200" dirty="0"/>
        </a:p>
      </dsp:txBody>
      <dsp:txXfrm>
        <a:off x="6579520" y="2637516"/>
        <a:ext cx="1288004" cy="405214"/>
      </dsp:txXfrm>
    </dsp:sp>
    <dsp:sp modelId="{58CB5515-0BE2-4B9F-BCC2-230A16F90852}">
      <dsp:nvSpPr>
        <dsp:cNvPr id="0" name=""/>
        <dsp:cNvSpPr/>
      </dsp:nvSpPr>
      <dsp:spPr>
        <a:xfrm>
          <a:off x="81611" y="3187450"/>
          <a:ext cx="1447195" cy="115775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49CF12-763C-4C11-BD0A-1229EA1DD08F}">
      <dsp:nvSpPr>
        <dsp:cNvPr id="0" name=""/>
        <dsp:cNvSpPr/>
      </dsp:nvSpPr>
      <dsp:spPr>
        <a:xfrm>
          <a:off x="211859" y="4229431"/>
          <a:ext cx="1288004" cy="40521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800" kern="1200" dirty="0" smtClean="0"/>
            <a:t>самолет</a:t>
          </a:r>
          <a:endParaRPr lang="bg-BG" sz="1800" kern="1200" dirty="0"/>
        </a:p>
      </dsp:txBody>
      <dsp:txXfrm>
        <a:off x="211859" y="4229431"/>
        <a:ext cx="1288004" cy="405214"/>
      </dsp:txXfrm>
    </dsp:sp>
    <dsp:sp modelId="{80610FCB-FAB3-4BFC-A870-D97EBD0973AA}">
      <dsp:nvSpPr>
        <dsp:cNvPr id="0" name=""/>
        <dsp:cNvSpPr/>
      </dsp:nvSpPr>
      <dsp:spPr>
        <a:xfrm>
          <a:off x="1673526" y="3187450"/>
          <a:ext cx="1447195" cy="1157756"/>
        </a:xfrm>
        <a:prstGeom prst="rect">
          <a:avLst/>
        </a:prstGeom>
        <a:blipFill>
          <a:blip xmlns:r="http://schemas.openxmlformats.org/officeDocument/2006/relationships"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BC2ABA-14F4-472A-A62C-5FC2BBA9F120}">
      <dsp:nvSpPr>
        <dsp:cNvPr id="0" name=""/>
        <dsp:cNvSpPr/>
      </dsp:nvSpPr>
      <dsp:spPr>
        <a:xfrm>
          <a:off x="1803774" y="4229431"/>
          <a:ext cx="1288004" cy="40521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800" kern="1200" dirty="0" smtClean="0"/>
            <a:t>бос</a:t>
          </a:r>
          <a:endParaRPr lang="bg-BG" sz="1800" kern="1200" dirty="0"/>
        </a:p>
      </dsp:txBody>
      <dsp:txXfrm>
        <a:off x="1803774" y="4229431"/>
        <a:ext cx="1288004" cy="405214"/>
      </dsp:txXfrm>
    </dsp:sp>
    <dsp:sp modelId="{2297281C-2405-45E8-BF03-5A1D130BC451}">
      <dsp:nvSpPr>
        <dsp:cNvPr id="0" name=""/>
        <dsp:cNvSpPr/>
      </dsp:nvSpPr>
      <dsp:spPr>
        <a:xfrm>
          <a:off x="3265442" y="3187450"/>
          <a:ext cx="1447195" cy="1157756"/>
        </a:xfrm>
        <a:prstGeom prst="rect">
          <a:avLst/>
        </a:prstGeom>
        <a:blipFill>
          <a:blip xmlns:r="http://schemas.openxmlformats.org/officeDocument/2006/relationships"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9D23D2-EAE7-4676-941B-01AD0F8B1627}">
      <dsp:nvSpPr>
        <dsp:cNvPr id="0" name=""/>
        <dsp:cNvSpPr/>
      </dsp:nvSpPr>
      <dsp:spPr>
        <a:xfrm>
          <a:off x="3395689" y="4229431"/>
          <a:ext cx="1288004" cy="40521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800" kern="1200" dirty="0" smtClean="0"/>
            <a:t>автобус</a:t>
          </a:r>
          <a:endParaRPr lang="bg-BG" sz="1800" kern="1200" dirty="0"/>
        </a:p>
      </dsp:txBody>
      <dsp:txXfrm>
        <a:off x="3395689" y="4229431"/>
        <a:ext cx="1288004" cy="405214"/>
      </dsp:txXfrm>
    </dsp:sp>
    <dsp:sp modelId="{8C4100F6-33D0-4249-889A-507CB25526B5}">
      <dsp:nvSpPr>
        <dsp:cNvPr id="0" name=""/>
        <dsp:cNvSpPr/>
      </dsp:nvSpPr>
      <dsp:spPr>
        <a:xfrm>
          <a:off x="4857357" y="3187450"/>
          <a:ext cx="1447195" cy="1157756"/>
        </a:xfrm>
        <a:prstGeom prst="rect">
          <a:avLst/>
        </a:prstGeom>
        <a:blipFill>
          <a:blip xmlns:r="http://schemas.openxmlformats.org/officeDocument/2006/relationships"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8A5EAA-1898-4654-8BA9-717EC99744B3}">
      <dsp:nvSpPr>
        <dsp:cNvPr id="0" name=""/>
        <dsp:cNvSpPr/>
      </dsp:nvSpPr>
      <dsp:spPr>
        <a:xfrm>
          <a:off x="4987605" y="4229431"/>
          <a:ext cx="1288004" cy="40521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800" kern="1200" dirty="0" smtClean="0"/>
            <a:t>нос</a:t>
          </a:r>
          <a:endParaRPr lang="bg-BG" sz="1800" kern="1200" dirty="0"/>
        </a:p>
      </dsp:txBody>
      <dsp:txXfrm>
        <a:off x="4987605" y="4229431"/>
        <a:ext cx="1288004" cy="405214"/>
      </dsp:txXfrm>
    </dsp:sp>
    <dsp:sp modelId="{56443C8B-F0EE-4BFC-B3AC-868EAB1DCDE0}">
      <dsp:nvSpPr>
        <dsp:cNvPr id="0" name=""/>
        <dsp:cNvSpPr/>
      </dsp:nvSpPr>
      <dsp:spPr>
        <a:xfrm>
          <a:off x="6449272" y="3187450"/>
          <a:ext cx="1447195" cy="1157756"/>
        </a:xfrm>
        <a:prstGeom prst="rect">
          <a:avLst/>
        </a:prstGeom>
        <a:blipFill>
          <a:blip xmlns:r="http://schemas.openxmlformats.org/officeDocument/2006/relationships"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9E6001-70B2-4293-B05B-655278CA628B}">
      <dsp:nvSpPr>
        <dsp:cNvPr id="0" name=""/>
        <dsp:cNvSpPr/>
      </dsp:nvSpPr>
      <dsp:spPr>
        <a:xfrm>
          <a:off x="6579520" y="4229431"/>
          <a:ext cx="1288004" cy="40521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800" kern="1200" dirty="0" smtClean="0"/>
            <a:t>кос</a:t>
          </a:r>
          <a:endParaRPr lang="bg-BG" sz="1800" kern="1200" dirty="0"/>
        </a:p>
      </dsp:txBody>
      <dsp:txXfrm>
        <a:off x="6579520" y="4229431"/>
        <a:ext cx="1288004" cy="405214"/>
      </dsp:txXfrm>
    </dsp:sp>
    <dsp:sp modelId="{788F9455-8F3A-4B77-87BA-1C3DA36A4314}">
      <dsp:nvSpPr>
        <dsp:cNvPr id="0" name=""/>
        <dsp:cNvSpPr/>
      </dsp:nvSpPr>
      <dsp:spPr>
        <a:xfrm>
          <a:off x="877569" y="4779366"/>
          <a:ext cx="1447195" cy="1157756"/>
        </a:xfrm>
        <a:prstGeom prst="rect">
          <a:avLst/>
        </a:prstGeom>
        <a:blipFill>
          <a:blip xmlns:r="http://schemas.openxmlformats.org/officeDocument/2006/relationships"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6D121E-2E8B-4AE1-A4BE-136EEB852A3F}">
      <dsp:nvSpPr>
        <dsp:cNvPr id="0" name=""/>
        <dsp:cNvSpPr/>
      </dsp:nvSpPr>
      <dsp:spPr>
        <a:xfrm>
          <a:off x="1007816" y="5821346"/>
          <a:ext cx="1288004" cy="40521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800" kern="1200" dirty="0" smtClean="0"/>
            <a:t>супа</a:t>
          </a:r>
          <a:endParaRPr lang="bg-BG" sz="1800" kern="1200" dirty="0"/>
        </a:p>
      </dsp:txBody>
      <dsp:txXfrm>
        <a:off x="1007816" y="5821346"/>
        <a:ext cx="1288004" cy="405214"/>
      </dsp:txXfrm>
    </dsp:sp>
    <dsp:sp modelId="{C6D0165F-A64F-4652-9F5E-458758FA5E63}">
      <dsp:nvSpPr>
        <dsp:cNvPr id="0" name=""/>
        <dsp:cNvSpPr/>
      </dsp:nvSpPr>
      <dsp:spPr>
        <a:xfrm>
          <a:off x="2469484" y="4779366"/>
          <a:ext cx="1447195" cy="1157756"/>
        </a:xfrm>
        <a:prstGeom prst="rect">
          <a:avLst/>
        </a:prstGeom>
        <a:blipFill>
          <a:blip xmlns:r="http://schemas.openxmlformats.org/officeDocument/2006/relationships"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961223-85D7-4E73-B7FB-C88B51ACB9A1}">
      <dsp:nvSpPr>
        <dsp:cNvPr id="0" name=""/>
        <dsp:cNvSpPr/>
      </dsp:nvSpPr>
      <dsp:spPr>
        <a:xfrm>
          <a:off x="2599732" y="5821346"/>
          <a:ext cx="1288004" cy="40521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800" kern="1200" dirty="0" smtClean="0"/>
            <a:t>сос</a:t>
          </a:r>
          <a:endParaRPr lang="bg-BG" sz="1800" kern="1200" dirty="0"/>
        </a:p>
      </dsp:txBody>
      <dsp:txXfrm>
        <a:off x="2599732" y="5821346"/>
        <a:ext cx="1288004" cy="405214"/>
      </dsp:txXfrm>
    </dsp:sp>
    <dsp:sp modelId="{A6490DBD-F63D-47BB-B728-DE7375DE612E}">
      <dsp:nvSpPr>
        <dsp:cNvPr id="0" name=""/>
        <dsp:cNvSpPr/>
      </dsp:nvSpPr>
      <dsp:spPr>
        <a:xfrm>
          <a:off x="4061399" y="4779366"/>
          <a:ext cx="1447195" cy="1157756"/>
        </a:xfrm>
        <a:prstGeom prst="rect">
          <a:avLst/>
        </a:prstGeom>
        <a:blipFill>
          <a:blip xmlns:r="http://schemas.openxmlformats.org/officeDocument/2006/relationships"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8A1715-0172-45AE-9BC3-EBD2D18E9B6C}">
      <dsp:nvSpPr>
        <dsp:cNvPr id="0" name=""/>
        <dsp:cNvSpPr/>
      </dsp:nvSpPr>
      <dsp:spPr>
        <a:xfrm>
          <a:off x="4191647" y="5821346"/>
          <a:ext cx="1288004" cy="40521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800" kern="1200" dirty="0" smtClean="0"/>
            <a:t>сок</a:t>
          </a:r>
          <a:endParaRPr lang="bg-BG" sz="1800" kern="1200" dirty="0"/>
        </a:p>
      </dsp:txBody>
      <dsp:txXfrm>
        <a:off x="4191647" y="5821346"/>
        <a:ext cx="1288004" cy="405214"/>
      </dsp:txXfrm>
    </dsp:sp>
    <dsp:sp modelId="{A52481DC-1F8A-4534-BB02-6B8B09397D93}">
      <dsp:nvSpPr>
        <dsp:cNvPr id="0" name=""/>
        <dsp:cNvSpPr/>
      </dsp:nvSpPr>
      <dsp:spPr>
        <a:xfrm>
          <a:off x="5653315" y="4779366"/>
          <a:ext cx="1447195" cy="1157756"/>
        </a:xfrm>
        <a:prstGeom prst="rect">
          <a:avLst/>
        </a:prstGeom>
        <a:blipFill>
          <a:blip xmlns:r="http://schemas.openxmlformats.org/officeDocument/2006/relationships"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E6B663-EF35-4F55-A26F-D14B9E936099}">
      <dsp:nvSpPr>
        <dsp:cNvPr id="0" name=""/>
        <dsp:cNvSpPr/>
      </dsp:nvSpPr>
      <dsp:spPr>
        <a:xfrm>
          <a:off x="5783562" y="5821346"/>
          <a:ext cx="1288004" cy="40521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800" kern="1200" dirty="0" smtClean="0"/>
            <a:t>оса</a:t>
          </a:r>
          <a:endParaRPr lang="bg-BG" sz="1800" kern="1200" dirty="0"/>
        </a:p>
      </dsp:txBody>
      <dsp:txXfrm>
        <a:off x="5783562" y="5821346"/>
        <a:ext cx="1288004" cy="4052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835EB-F792-421E-96BA-D154B4C423A9}" type="datetimeFigureOut">
              <a:rPr lang="bg-BG" smtClean="0"/>
              <a:t>7.4.2020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68ADE-5A86-43C4-BD50-AA9F32B83F10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835EB-F792-421E-96BA-D154B4C423A9}" type="datetimeFigureOut">
              <a:rPr lang="bg-BG" smtClean="0"/>
              <a:t>7.4.2020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68ADE-5A86-43C4-BD50-AA9F32B83F10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835EB-F792-421E-96BA-D154B4C423A9}" type="datetimeFigureOut">
              <a:rPr lang="bg-BG" smtClean="0"/>
              <a:t>7.4.2020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68ADE-5A86-43C4-BD50-AA9F32B83F10}" type="slidenum">
              <a:rPr lang="bg-BG" smtClean="0"/>
              <a:t>‹#›</a:t>
            </a:fld>
            <a:endParaRPr lang="bg-BG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835EB-F792-421E-96BA-D154B4C423A9}" type="datetimeFigureOut">
              <a:rPr lang="bg-BG" smtClean="0"/>
              <a:t>7.4.2020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68ADE-5A86-43C4-BD50-AA9F32B83F10}" type="slidenum">
              <a:rPr lang="bg-BG" smtClean="0"/>
              <a:t>‹#›</a:t>
            </a:fld>
            <a:endParaRPr lang="bg-BG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835EB-F792-421E-96BA-D154B4C423A9}" type="datetimeFigureOut">
              <a:rPr lang="bg-BG" smtClean="0"/>
              <a:t>7.4.2020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68ADE-5A86-43C4-BD50-AA9F32B83F10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835EB-F792-421E-96BA-D154B4C423A9}" type="datetimeFigureOut">
              <a:rPr lang="bg-BG" smtClean="0"/>
              <a:t>7.4.2020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68ADE-5A86-43C4-BD50-AA9F32B83F10}" type="slidenum">
              <a:rPr lang="bg-BG" smtClean="0"/>
              <a:t>‹#›</a:t>
            </a:fld>
            <a:endParaRPr lang="bg-BG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835EB-F792-421E-96BA-D154B4C423A9}" type="datetimeFigureOut">
              <a:rPr lang="bg-BG" smtClean="0"/>
              <a:t>7.4.2020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68ADE-5A86-43C4-BD50-AA9F32B83F10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835EB-F792-421E-96BA-D154B4C423A9}" type="datetimeFigureOut">
              <a:rPr lang="bg-BG" smtClean="0"/>
              <a:t>7.4.2020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68ADE-5A86-43C4-BD50-AA9F32B83F10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835EB-F792-421E-96BA-D154B4C423A9}" type="datetimeFigureOut">
              <a:rPr lang="bg-BG" smtClean="0"/>
              <a:t>7.4.2020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68ADE-5A86-43C4-BD50-AA9F32B83F10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835EB-F792-421E-96BA-D154B4C423A9}" type="datetimeFigureOut">
              <a:rPr lang="bg-BG" smtClean="0"/>
              <a:t>7.4.2020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68ADE-5A86-43C4-BD50-AA9F32B83F10}" type="slidenum">
              <a:rPr lang="bg-BG" smtClean="0"/>
              <a:t>‹#›</a:t>
            </a:fld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835EB-F792-421E-96BA-D154B4C423A9}" type="datetimeFigureOut">
              <a:rPr lang="bg-BG" smtClean="0"/>
              <a:t>7.4.2020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68ADE-5A86-43C4-BD50-AA9F32B83F10}" type="slidenum">
              <a:rPr lang="bg-BG" smtClean="0"/>
              <a:t>‹#›</a:t>
            </a:fld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485835EB-F792-421E-96BA-D154B4C423A9}" type="datetimeFigureOut">
              <a:rPr lang="bg-BG" smtClean="0"/>
              <a:t>7.4.2020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8DA68ADE-5A86-43C4-BD50-AA9F32B83F10}" type="slidenum">
              <a:rPr lang="bg-BG" smtClean="0"/>
              <a:t>‹#›</a:t>
            </a:fld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g-BG" dirty="0" smtClean="0"/>
              <a:t>Автоматизация на звук С в края на думи</a:t>
            </a:r>
            <a:endParaRPr lang="bg-BG" dirty="0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4932040" y="4869160"/>
            <a:ext cx="3880520" cy="576064"/>
          </a:xfrm>
        </p:spPr>
        <p:txBody>
          <a:bodyPr/>
          <a:lstStyle/>
          <a:p>
            <a:r>
              <a:rPr lang="bg-BG" dirty="0" smtClean="0">
                <a:solidFill>
                  <a:schemeClr val="tx1"/>
                </a:solidFill>
              </a:rPr>
              <a:t>Изготвил: Илияна Дилкова</a:t>
            </a:r>
            <a:endParaRPr lang="bg-BG" dirty="0">
              <a:solidFill>
                <a:schemeClr val="tx1"/>
              </a:solidFill>
            </a:endParaRPr>
          </a:p>
        </p:txBody>
      </p:sp>
      <p:pic>
        <p:nvPicPr>
          <p:cNvPr id="5" name="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58052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36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bg-BG" dirty="0" smtClean="0"/>
              <a:t>   1. Автоматизация на звук С в края на думите.</a:t>
            </a:r>
          </a:p>
          <a:p>
            <a:pPr marL="0" indent="0">
              <a:buNone/>
            </a:pPr>
            <a:r>
              <a:rPr lang="bg-BG" dirty="0"/>
              <a:t> </a:t>
            </a:r>
            <a:r>
              <a:rPr lang="bg-BG" dirty="0" smtClean="0"/>
              <a:t>  2. </a:t>
            </a:r>
            <a:r>
              <a:rPr lang="bg-BG" dirty="0"/>
              <a:t>Р</a:t>
            </a:r>
            <a:r>
              <a:rPr lang="bg-BG" dirty="0" smtClean="0"/>
              <a:t>азвитие на фонологичния слух.</a:t>
            </a:r>
          </a:p>
          <a:p>
            <a:pPr marL="0" indent="0">
              <a:buNone/>
            </a:pPr>
            <a:r>
              <a:rPr lang="bg-BG" dirty="0"/>
              <a:t> </a:t>
            </a:r>
            <a:r>
              <a:rPr lang="bg-BG" dirty="0" smtClean="0"/>
              <a:t>  3. Развитие на артикулационната </a:t>
            </a:r>
            <a:r>
              <a:rPr lang="bg-BG" dirty="0" err="1" smtClean="0"/>
              <a:t>моторика</a:t>
            </a:r>
            <a:r>
              <a:rPr lang="bg-BG" dirty="0" smtClean="0"/>
              <a:t>.</a:t>
            </a:r>
          </a:p>
          <a:p>
            <a:pPr marL="0" indent="0">
              <a:buNone/>
            </a:pPr>
            <a:r>
              <a:rPr lang="bg-BG" dirty="0"/>
              <a:t> </a:t>
            </a:r>
            <a:r>
              <a:rPr lang="bg-BG" dirty="0" smtClean="0"/>
              <a:t>  4. Развитие на свързаната реч.</a:t>
            </a:r>
          </a:p>
          <a:p>
            <a:pPr marL="0" indent="0">
              <a:buNone/>
            </a:pPr>
            <a:endParaRPr lang="bg-BG" dirty="0"/>
          </a:p>
          <a:p>
            <a:pPr marL="0" indent="0">
              <a:buNone/>
            </a:pPr>
            <a:endParaRPr lang="bg-BG" dirty="0" smtClean="0"/>
          </a:p>
          <a:p>
            <a:pPr marL="0" indent="0">
              <a:buNone/>
            </a:pPr>
            <a:endParaRPr lang="bg-BG" dirty="0"/>
          </a:p>
          <a:p>
            <a:pPr marL="0" indent="0">
              <a:buNone/>
            </a:pPr>
            <a:endParaRPr lang="bg-BG" dirty="0" smtClean="0"/>
          </a:p>
          <a:p>
            <a:pPr marL="0" indent="0">
              <a:buNone/>
            </a:pPr>
            <a:endParaRPr lang="bg-BG" dirty="0"/>
          </a:p>
          <a:p>
            <a:pPr marL="0" indent="0">
              <a:buNone/>
            </a:pPr>
            <a:endParaRPr lang="bg-BG" dirty="0" smtClean="0"/>
          </a:p>
          <a:p>
            <a:pPr marL="0" indent="0">
              <a:buNone/>
            </a:pPr>
            <a:endParaRPr lang="bg-BG" dirty="0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 smtClean="0"/>
              <a:t>Цел и  задачи на занятието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87919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 контейнер 1"/>
          <p:cNvSpPr>
            <a:spLocks noGrp="1"/>
          </p:cNvSpPr>
          <p:nvPr>
            <p:ph type="body" sz="half" idx="2"/>
          </p:nvPr>
        </p:nvSpPr>
        <p:spPr>
          <a:xfrm>
            <a:off x="755576" y="4653136"/>
            <a:ext cx="3352800" cy="1905001"/>
          </a:xfrm>
        </p:spPr>
        <p:txBody>
          <a:bodyPr/>
          <a:lstStyle/>
          <a:p>
            <a:pPr algn="ctr"/>
            <a:endParaRPr lang="bg-BG" b="1" dirty="0" smtClean="0"/>
          </a:p>
          <a:p>
            <a:endParaRPr lang="bg-BG" dirty="0"/>
          </a:p>
        </p:txBody>
      </p:sp>
      <p:sp>
        <p:nvSpPr>
          <p:cNvPr id="3" name="Заглавие 2"/>
          <p:cNvSpPr>
            <a:spLocks noGrp="1"/>
          </p:cNvSpPr>
          <p:nvPr>
            <p:ph type="title"/>
          </p:nvPr>
        </p:nvSpPr>
        <p:spPr>
          <a:xfrm>
            <a:off x="251520" y="620688"/>
            <a:ext cx="3352800" cy="1584176"/>
          </a:xfrm>
        </p:spPr>
        <p:txBody>
          <a:bodyPr/>
          <a:lstStyle/>
          <a:p>
            <a:r>
              <a:rPr lang="bg-BG" dirty="0" smtClean="0"/>
              <a:t>Да раздвижим устните и езика:</a:t>
            </a:r>
            <a:endParaRPr lang="bg-BG" dirty="0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idx="1"/>
          </p:nvPr>
        </p:nvSpPr>
        <p:spPr>
          <a:xfrm>
            <a:off x="4644008" y="1268760"/>
            <a:ext cx="3904076" cy="4226024"/>
          </a:xfrm>
        </p:spPr>
        <p:txBody>
          <a:bodyPr>
            <a:normAutofit fontScale="92500"/>
          </a:bodyPr>
          <a:lstStyle/>
          <a:p>
            <a:r>
              <a:rPr lang="bg-BG" i="1" dirty="0" smtClean="0">
                <a:solidFill>
                  <a:srgbClr val="7030A0"/>
                </a:solidFill>
              </a:rPr>
              <a:t>Език напреде изплези, после в устата го върни, нагоре да излезе го пусни, а после и надолу, и в страни. Нека в кръг да обиколи – раз, два, три… После на конче му кажи да се качи (Имитиране на конче) и с бонбон го почерпи (Бонбон с език). После устни нацупи и широко усмихни няколко пъти ти. </a:t>
            </a:r>
            <a:endParaRPr lang="bg-BG" i="1" dirty="0">
              <a:solidFill>
                <a:srgbClr val="7030A0"/>
              </a:solidFill>
            </a:endParaRPr>
          </a:p>
          <a:p>
            <a:r>
              <a:rPr lang="bg-BG" i="1" dirty="0" smtClean="0">
                <a:solidFill>
                  <a:srgbClr val="7030A0"/>
                </a:solidFill>
              </a:rPr>
              <a:t>Накрая с бузите балон надуй, и сетне шумно го пукни! </a:t>
            </a:r>
            <a:r>
              <a:rPr lang="bg-BG" i="1" dirty="0" smtClean="0">
                <a:solidFill>
                  <a:srgbClr val="7030A0"/>
                </a:solidFill>
                <a:sym typeface="Wingdings" pitchFamily="2" charset="2"/>
              </a:rPr>
              <a:t>  </a:t>
            </a:r>
            <a:endParaRPr lang="bg-BG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33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лавие 2"/>
          <p:cNvSpPr>
            <a:spLocks noGrp="1"/>
          </p:cNvSpPr>
          <p:nvPr>
            <p:ph type="title"/>
          </p:nvPr>
        </p:nvSpPr>
        <p:spPr>
          <a:xfrm>
            <a:off x="685292" y="1196752"/>
            <a:ext cx="3496816" cy="1800200"/>
          </a:xfrm>
        </p:spPr>
        <p:txBody>
          <a:bodyPr/>
          <a:lstStyle/>
          <a:p>
            <a:r>
              <a:rPr lang="bg-BG" b="1" dirty="0" smtClean="0"/>
              <a:t>А помниш ли как се произнася звук С?</a:t>
            </a:r>
            <a:endParaRPr lang="bg-BG" b="1" dirty="0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 smtClean="0">
                <a:solidFill>
                  <a:srgbClr val="FF0000"/>
                </a:solidFill>
              </a:rPr>
              <a:t>Устата ти си затвори, </a:t>
            </a:r>
          </a:p>
          <a:p>
            <a:r>
              <a:rPr lang="bg-BG" dirty="0" smtClean="0">
                <a:solidFill>
                  <a:srgbClr val="FF0000"/>
                </a:solidFill>
              </a:rPr>
              <a:t>Езикът нека долу да лежи!</a:t>
            </a:r>
          </a:p>
          <a:p>
            <a:r>
              <a:rPr lang="bg-BG" dirty="0" smtClean="0">
                <a:solidFill>
                  <a:srgbClr val="FF0000"/>
                </a:solidFill>
              </a:rPr>
              <a:t>Зъбите си събери</a:t>
            </a:r>
          </a:p>
          <a:p>
            <a:r>
              <a:rPr lang="bg-BG" dirty="0" smtClean="0">
                <a:solidFill>
                  <a:srgbClr val="FF0000"/>
                </a:solidFill>
              </a:rPr>
              <a:t>И устните в усмивка разтвори!</a:t>
            </a:r>
          </a:p>
          <a:p>
            <a:r>
              <a:rPr lang="bg-BG" dirty="0" smtClean="0">
                <a:solidFill>
                  <a:srgbClr val="FF0000"/>
                </a:solidFill>
              </a:rPr>
              <a:t>Ръка пред устните сложи – </a:t>
            </a:r>
          </a:p>
          <a:p>
            <a:r>
              <a:rPr lang="bg-BG" dirty="0">
                <a:solidFill>
                  <a:srgbClr val="FF0000"/>
                </a:solidFill>
              </a:rPr>
              <a:t>х</a:t>
            </a:r>
            <a:r>
              <a:rPr lang="bg-BG" dirty="0" smtClean="0">
                <a:solidFill>
                  <a:srgbClr val="FF0000"/>
                </a:solidFill>
              </a:rPr>
              <a:t>ладен въздух трябва да усетиш ти.</a:t>
            </a:r>
          </a:p>
          <a:p>
            <a:r>
              <a:rPr lang="bg-BG" b="1" dirty="0" smtClean="0">
                <a:solidFill>
                  <a:srgbClr val="FF0000"/>
                </a:solidFill>
              </a:rPr>
              <a:t>С-С-С-С-С</a:t>
            </a:r>
            <a:endParaRPr lang="bg-BG" b="1" dirty="0">
              <a:solidFill>
                <a:srgbClr val="FF0000"/>
              </a:solidFill>
            </a:endParaRPr>
          </a:p>
        </p:txBody>
      </p:sp>
      <p:pic>
        <p:nvPicPr>
          <p:cNvPr id="5" name="0-02-05-9094cd03d188d119a669ea0040127112b45a2434d7f58fdb26226942eb183bd2_9a1e340f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3408784"/>
            <a:ext cx="4365235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71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 контейнер 1"/>
          <p:cNvSpPr>
            <a:spLocks noGrp="1"/>
          </p:cNvSpPr>
          <p:nvPr>
            <p:ph type="body" sz="half" idx="2"/>
          </p:nvPr>
        </p:nvSpPr>
        <p:spPr>
          <a:xfrm>
            <a:off x="971600" y="4005064"/>
            <a:ext cx="3352800" cy="1080120"/>
          </a:xfrm>
        </p:spPr>
        <p:txBody>
          <a:bodyPr>
            <a:normAutofit/>
          </a:bodyPr>
          <a:lstStyle/>
          <a:p>
            <a:pPr algn="ctr"/>
            <a:r>
              <a:rPr lang="bg-BG" sz="2000" i="1" dirty="0" smtClean="0"/>
              <a:t>Назови имената на всички предмети и обекти на следващата страница!</a:t>
            </a:r>
            <a:endParaRPr lang="bg-BG" sz="2000" i="1" dirty="0"/>
          </a:p>
        </p:txBody>
      </p:sp>
      <p:sp>
        <p:nvSpPr>
          <p:cNvPr id="3" name="Заглавие 2"/>
          <p:cNvSpPr>
            <a:spLocks noGrp="1"/>
          </p:cNvSpPr>
          <p:nvPr>
            <p:ph type="title"/>
          </p:nvPr>
        </p:nvSpPr>
        <p:spPr>
          <a:xfrm>
            <a:off x="899592" y="1268760"/>
            <a:ext cx="3352800" cy="1765912"/>
          </a:xfrm>
        </p:spPr>
        <p:txBody>
          <a:bodyPr/>
          <a:lstStyle/>
          <a:p>
            <a:pPr algn="ctr"/>
            <a:r>
              <a:rPr lang="bg-BG" dirty="0" smtClean="0"/>
              <a:t>Приготвих ти задача. </a:t>
            </a:r>
            <a:r>
              <a:rPr lang="bg-BG" dirty="0" smtClean="0">
                <a:sym typeface="Wingdings" pitchFamily="2" charset="2"/>
              </a:rPr>
              <a:t></a:t>
            </a:r>
            <a:br>
              <a:rPr lang="bg-BG" dirty="0" smtClean="0">
                <a:sym typeface="Wingdings" pitchFamily="2" charset="2"/>
              </a:rPr>
            </a:br>
            <a:r>
              <a:rPr lang="bg-BG" dirty="0" smtClean="0">
                <a:sym typeface="Wingdings" pitchFamily="2" charset="2"/>
              </a:rPr>
              <a:t>Ти ще я решиш.</a:t>
            </a:r>
            <a:endParaRPr lang="bg-BG" dirty="0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472408"/>
          </a:xfrm>
        </p:spPr>
        <p:txBody>
          <a:bodyPr>
            <a:normAutofit/>
          </a:bodyPr>
          <a:lstStyle/>
          <a:p>
            <a:pPr algn="ctr"/>
            <a:r>
              <a:rPr lang="bg-BG" sz="2800" b="1" dirty="0" smtClean="0">
                <a:solidFill>
                  <a:srgbClr val="7030A0"/>
                </a:solidFill>
              </a:rPr>
              <a:t>Названията на кои думи от снимките завършват със звук С? </a:t>
            </a:r>
            <a:endParaRPr lang="bg-BG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12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Диаграма 41"/>
          <p:cNvGraphicFramePr/>
          <p:nvPr>
            <p:extLst>
              <p:ext uri="{D42A27DB-BD31-4B8C-83A1-F6EECF244321}">
                <p14:modId xmlns:p14="http://schemas.microsoft.com/office/powerpoint/2010/main" val="2781884693"/>
              </p:ext>
            </p:extLst>
          </p:nvPr>
        </p:nvGraphicFramePr>
        <p:xfrm>
          <a:off x="611560" y="332656"/>
          <a:ext cx="7978080" cy="6230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1612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/>
              <a:t>Довърши с подходяща дума </a:t>
            </a:r>
            <a:r>
              <a:rPr lang="bg-BG" smtClean="0"/>
              <a:t>от изображенията </a:t>
            </a:r>
            <a:r>
              <a:rPr lang="bg-BG" dirty="0" smtClean="0"/>
              <a:t>изреченията: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72067" y="2060848"/>
            <a:ext cx="7408333" cy="4248472"/>
          </a:xfrm>
        </p:spPr>
        <p:txBody>
          <a:bodyPr>
            <a:normAutofit/>
          </a:bodyPr>
          <a:lstStyle/>
          <a:p>
            <a:r>
              <a:rPr lang="bg-BG" sz="2000" dirty="0" smtClean="0">
                <a:solidFill>
                  <a:srgbClr val="FF0000"/>
                </a:solidFill>
              </a:rPr>
              <a:t>Мама сложи в супата ………………</a:t>
            </a:r>
          </a:p>
          <a:p>
            <a:r>
              <a:rPr lang="bg-BG" sz="2000" dirty="0" smtClean="0">
                <a:solidFill>
                  <a:srgbClr val="FFFF00"/>
                </a:solidFill>
              </a:rPr>
              <a:t>От палмата падна един …………………</a:t>
            </a:r>
          </a:p>
          <a:p>
            <a:r>
              <a:rPr lang="bg-BG" sz="2000" dirty="0" smtClean="0">
                <a:solidFill>
                  <a:srgbClr val="00B050"/>
                </a:solidFill>
              </a:rPr>
              <a:t>Пия сок от ……………….</a:t>
            </a:r>
          </a:p>
          <a:p>
            <a:r>
              <a:rPr lang="bg-BG" sz="2000" dirty="0" smtClean="0"/>
              <a:t>Пътувам до училище с …………...</a:t>
            </a:r>
          </a:p>
          <a:p>
            <a:r>
              <a:rPr lang="bg-BG" sz="2000" dirty="0" smtClean="0">
                <a:solidFill>
                  <a:srgbClr val="FFC000"/>
                </a:solidFill>
              </a:rPr>
              <a:t>Има турнир по ………………</a:t>
            </a:r>
          </a:p>
          <a:p>
            <a:r>
              <a:rPr lang="bg-BG" sz="2000" dirty="0" smtClean="0"/>
              <a:t>Баба има в саксия голям ……………..</a:t>
            </a:r>
          </a:p>
          <a:p>
            <a:r>
              <a:rPr lang="bg-BG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В спагетите има………….</a:t>
            </a:r>
          </a:p>
          <a:p>
            <a:r>
              <a:rPr lang="bg-BG" sz="2000" dirty="0" smtClean="0">
                <a:solidFill>
                  <a:srgbClr val="C00000"/>
                </a:solidFill>
              </a:rPr>
              <a:t>Ям пиле с …………….</a:t>
            </a:r>
          </a:p>
          <a:p>
            <a:r>
              <a:rPr lang="bg-BG" sz="2000" dirty="0" err="1" smtClean="0">
                <a:solidFill>
                  <a:srgbClr val="7030A0"/>
                </a:solidFill>
              </a:rPr>
              <a:t>Пинокио</a:t>
            </a:r>
            <a:r>
              <a:rPr lang="bg-BG" sz="2000" dirty="0" smtClean="0">
                <a:solidFill>
                  <a:srgbClr val="7030A0"/>
                </a:solidFill>
              </a:rPr>
              <a:t> има дълъг …………</a:t>
            </a:r>
          </a:p>
          <a:p>
            <a:r>
              <a:rPr lang="bg-BG" sz="2000" dirty="0" smtClean="0">
                <a:solidFill>
                  <a:srgbClr val="FFFF00"/>
                </a:solidFill>
              </a:rPr>
              <a:t>През лятото често ходя………..</a:t>
            </a:r>
          </a:p>
          <a:p>
            <a:r>
              <a:rPr lang="bg-BG" sz="2000" dirty="0" smtClean="0">
                <a:solidFill>
                  <a:srgbClr val="00B0F0"/>
                </a:solidFill>
              </a:rPr>
              <a:t>В гората пее…………</a:t>
            </a:r>
          </a:p>
          <a:p>
            <a:endParaRPr lang="bg-BG" dirty="0" smtClean="0"/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58697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11560" y="1124744"/>
            <a:ext cx="8229600" cy="4176464"/>
          </a:xfrm>
        </p:spPr>
        <p:txBody>
          <a:bodyPr>
            <a:normAutofit/>
          </a:bodyPr>
          <a:lstStyle/>
          <a:p>
            <a:r>
              <a:rPr lang="bg-BG" dirty="0" smtClean="0">
                <a:solidFill>
                  <a:srgbClr val="002060"/>
                </a:solidFill>
              </a:rPr>
              <a:t>Изговори правилно всички изречения!</a:t>
            </a:r>
            <a:endParaRPr lang="bg-B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15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Справяш се чудесно!</a:t>
            </a:r>
            <a:endParaRPr lang="bg-BG" dirty="0"/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446784"/>
            <a:ext cx="5760640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96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ълна">
  <a:themeElements>
    <a:clrScheme name="Въ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ъ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ъ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255</TotalTime>
  <Words>299</Words>
  <Application>Microsoft Office PowerPoint</Application>
  <PresentationFormat>Презентация на цял екран (4:3)</PresentationFormat>
  <Paragraphs>59</Paragraphs>
  <Slides>9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9</vt:i4>
      </vt:variant>
    </vt:vector>
  </HeadingPairs>
  <TitlesOfParts>
    <vt:vector size="10" baseType="lpstr">
      <vt:lpstr>Вълна</vt:lpstr>
      <vt:lpstr>Автоматизация на звук С в края на думи</vt:lpstr>
      <vt:lpstr>Цел и  задачи на занятието</vt:lpstr>
      <vt:lpstr>Да раздвижим устните и езика:</vt:lpstr>
      <vt:lpstr>А помниш ли как се произнася звук С?</vt:lpstr>
      <vt:lpstr>Приготвих ти задача.  Ти ще я решиш.</vt:lpstr>
      <vt:lpstr>Презентация на PowerPoint</vt:lpstr>
      <vt:lpstr>Довърши с подходяща дума от изображенията изреченията:</vt:lpstr>
      <vt:lpstr>Изговори правилно всички изречения!</vt:lpstr>
      <vt:lpstr>Справяш се чудесно!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Потребител на Windows</dc:creator>
  <cp:lastModifiedBy>Изгрев</cp:lastModifiedBy>
  <cp:revision>27</cp:revision>
  <dcterms:created xsi:type="dcterms:W3CDTF">2020-04-02T14:58:12Z</dcterms:created>
  <dcterms:modified xsi:type="dcterms:W3CDTF">2020-04-07T04:41:36Z</dcterms:modified>
</cp:coreProperties>
</file>