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1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0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7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4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1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9D5C-357B-4E5B-AE86-342DC20358D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52D7-A274-40AB-9A8F-9EA5FB6A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4"/>
            <a:ext cx="12286211" cy="69328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8421" y="822437"/>
            <a:ext cx="389747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 „Иглика“</a:t>
            </a:r>
          </a:p>
          <a:p>
            <a:pPr algn="ctr"/>
            <a:r>
              <a:rPr lang="bg-BG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 – 6 „Пчеличка“</a:t>
            </a:r>
          </a:p>
          <a:p>
            <a:pPr algn="ctr"/>
            <a:endParaRPr lang="bg-BG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 учител  Даниела Филипова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14">
            <a:off x="2053241" y="1924740"/>
            <a:ext cx="1296306" cy="1740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23" y="2330542"/>
            <a:ext cx="4833678" cy="4777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645">
            <a:off x="10096138" y="387146"/>
            <a:ext cx="1524003" cy="1524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6" y="4580313"/>
            <a:ext cx="10850274" cy="19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67" y="-27003"/>
            <a:ext cx="12250189" cy="6843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3120" y="884844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ОН: Конструиране и технологии</a:t>
            </a:r>
          </a:p>
          <a:p>
            <a:endParaRPr lang="bg-BG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Великденска украса</a:t>
            </a:r>
          </a:p>
          <a:p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Ядро: Обработване на материали, съединяване и свързване.</a:t>
            </a:r>
          </a:p>
          <a:p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Цел: Стимулиране на инициативата за оформяне на празнична среда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Очакване резултати: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 хартия и картон, като използва шаблон.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Съединява елементи като залепва и завързва.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 и използва нетрадиционни  и природни материали при декориране.</a:t>
            </a:r>
          </a:p>
          <a:p>
            <a:endParaRPr lang="bg-BG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67" y="5652036"/>
            <a:ext cx="1030778" cy="92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6" y="5505059"/>
            <a:ext cx="5328458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51" y="4882466"/>
            <a:ext cx="3738649" cy="1638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7674" y="5525536"/>
            <a:ext cx="5436522" cy="1038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78" y="31449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6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8074" y="812954"/>
            <a:ext cx="693004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Необходими материали: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Ножица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Лепило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Нетрадиционни или природни материали: цветни копчета, семена, пайети.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Панделка с ширина 3или 6мм.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24" y="2781028"/>
            <a:ext cx="3366926" cy="2801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9" y="4181722"/>
            <a:ext cx="10749742" cy="24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6338" y="590204"/>
            <a:ext cx="49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Нарисувайте върху картон яйце.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645">
            <a:off x="10096138" y="387146"/>
            <a:ext cx="1524003" cy="1524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12" y="1217985"/>
            <a:ext cx="3475066" cy="4633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646815"/>
            <a:ext cx="10828713" cy="2053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048">
            <a:off x="1566283" y="1329694"/>
            <a:ext cx="1590784" cy="19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512455"/>
            <a:ext cx="3616383" cy="4821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738" y="789709"/>
            <a:ext cx="221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Изрежете го.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645">
            <a:off x="10096138" y="387146"/>
            <a:ext cx="1524003" cy="1524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" y="5087212"/>
            <a:ext cx="10673542" cy="1508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048">
            <a:off x="1566283" y="1329694"/>
            <a:ext cx="1590784" cy="19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8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18096" r="13133" b="7084"/>
          <a:stretch/>
        </p:blipFill>
        <p:spPr>
          <a:xfrm>
            <a:off x="4039985" y="1457646"/>
            <a:ext cx="3350029" cy="4253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9985" y="645147"/>
            <a:ext cx="321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Усучете го с прежда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645">
            <a:off x="10096138" y="387146"/>
            <a:ext cx="1524003" cy="1524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555375"/>
            <a:ext cx="10641751" cy="1999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048">
            <a:off x="1566283" y="1329694"/>
            <a:ext cx="1590784" cy="19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0930" y="624017"/>
            <a:ext cx="321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Украсете го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1090" r="11266" b="5819"/>
          <a:stretch/>
        </p:blipFill>
        <p:spPr>
          <a:xfrm>
            <a:off x="4247803" y="1149147"/>
            <a:ext cx="2768139" cy="4429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01" y="3127577"/>
            <a:ext cx="3127144" cy="2601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960" y="3456231"/>
            <a:ext cx="2310939" cy="2273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645">
            <a:off x="10096138" y="387146"/>
            <a:ext cx="1524003" cy="1524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655127"/>
            <a:ext cx="10712335" cy="1874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048">
            <a:off x="1582570" y="749014"/>
            <a:ext cx="1211427" cy="14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8669" y="1587731"/>
            <a:ext cx="39402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ПРИЯТНА РАБОТА</a:t>
            </a:r>
          </a:p>
          <a:p>
            <a:pPr algn="ctr"/>
            <a:r>
              <a:rPr lang="bg-BG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</a:p>
          <a:p>
            <a:pPr algn="ctr"/>
            <a:r>
              <a:rPr lang="bg-BG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 ПРАЗНИК!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2" y="4066132"/>
            <a:ext cx="5802387" cy="2503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4081550"/>
            <a:ext cx="5791201" cy="2503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048">
            <a:off x="1888246" y="1018310"/>
            <a:ext cx="1562064" cy="1869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966">
            <a:off x="10196621" y="36021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88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119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Румяна Папанчева</cp:lastModifiedBy>
  <cp:revision>17</cp:revision>
  <dcterms:created xsi:type="dcterms:W3CDTF">2020-04-15T11:17:16Z</dcterms:created>
  <dcterms:modified xsi:type="dcterms:W3CDTF">2020-04-16T19:16:04Z</dcterms:modified>
</cp:coreProperties>
</file>