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72" r:id="rId4"/>
    <p:sldId id="257" r:id="rId5"/>
    <p:sldId id="265" r:id="rId6"/>
    <p:sldId id="267" r:id="rId7"/>
    <p:sldId id="268" r:id="rId8"/>
    <p:sldId id="269" r:id="rId9"/>
    <p:sldId id="270" r:id="rId10"/>
    <p:sldId id="273" r:id="rId11"/>
  </p:sldIdLst>
  <p:sldSz cx="9144000" cy="6858000" type="screen4x3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1388" y="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bg-BG"/>
              <a:t>Щракнете, за да редактирате стила на заглавието в образеца</a:t>
            </a:r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bg-BG"/>
              <a:t>Щракнете, за да редактирате стила на подзаглавията в образеца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35730-BCF4-4396-B8B9-CDCD4DB8B04E}" type="datetimeFigureOut">
              <a:rPr lang="bg-BG" smtClean="0"/>
              <a:pPr/>
              <a:t>10.5.2020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4BC6A-F2F2-4189-84A7-90C3E52F200B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  <p:transition spd="slow" advTm="5000">
    <p:pull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Щракнете, за да редактирате стила на заглавието в образеца</a:t>
            </a:r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/>
              <a:t>Щракн., за да ред. стил на загл. в обр.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35730-BCF4-4396-B8B9-CDCD4DB8B04E}" type="datetimeFigureOut">
              <a:rPr lang="bg-BG" smtClean="0"/>
              <a:pPr/>
              <a:t>10.5.2020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4BC6A-F2F2-4189-84A7-90C3E52F200B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  <p:transition spd="slow" advTm="5000">
    <p:pull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bg-BG"/>
              <a:t>Щракнете, за да редактирате стила на заглавието в образеца</a:t>
            </a:r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bg-BG"/>
              <a:t>Щракн., за да ред. стил на загл. в обр.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35730-BCF4-4396-B8B9-CDCD4DB8B04E}" type="datetimeFigureOut">
              <a:rPr lang="bg-BG" smtClean="0"/>
              <a:pPr/>
              <a:t>10.5.2020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4BC6A-F2F2-4189-84A7-90C3E52F200B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  <p:transition spd="slow" advTm="5000">
    <p:pull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Щракнете, за да редактирате стила на заглавието в образеца</a:t>
            </a: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/>
              <a:t>Щракн., за да ред. стил на загл. в обр.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35730-BCF4-4396-B8B9-CDCD4DB8B04E}" type="datetimeFigureOut">
              <a:rPr lang="bg-BG" smtClean="0"/>
              <a:pPr/>
              <a:t>10.5.2020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4BC6A-F2F2-4189-84A7-90C3E52F200B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  <p:transition spd="slow" advTm="5000">
    <p:pull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bg-BG"/>
              <a:t>Щракнете, за да редактирате стила на заглавието в образеца</a:t>
            </a:r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/>
              <a:t>Щракн., за да ред. стил на загл. в обр.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35730-BCF4-4396-B8B9-CDCD4DB8B04E}" type="datetimeFigureOut">
              <a:rPr lang="bg-BG" smtClean="0"/>
              <a:pPr/>
              <a:t>10.5.2020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4BC6A-F2F2-4189-84A7-90C3E52F200B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  <p:transition spd="slow" advTm="5000">
    <p:pull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Щракнете, за да редактирате стила на заглавието в образеца</a:t>
            </a: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/>
              <a:t>Щракн., за да ред. стил на загл. в обр.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/>
              <a:t>Щракн., за да ред. стил на загл. в обр.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35730-BCF4-4396-B8B9-CDCD4DB8B04E}" type="datetimeFigureOut">
              <a:rPr lang="bg-BG" smtClean="0"/>
              <a:pPr/>
              <a:t>10.5.2020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4BC6A-F2F2-4189-84A7-90C3E52F200B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  <p:transition spd="slow" advTm="5000">
    <p:pull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bg-BG"/>
              <a:t>Щракнете, за да редактирате стила на заглавието в образеца</a:t>
            </a:r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Щракн., за да ред. стил на загл. в обр.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/>
              <a:t>Щракн., за да ред. стил на загл. в обр.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5" name="Текстов контейне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Щракн., за да ред. стил на загл. в обр.</a:t>
            </a:r>
          </a:p>
        </p:txBody>
      </p:sp>
      <p:sp>
        <p:nvSpPr>
          <p:cNvPr id="6" name="Контейнер за съдържани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/>
              <a:t>Щракн., за да ред. стил на загл. в обр.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7" name="Контейнер за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35730-BCF4-4396-B8B9-CDCD4DB8B04E}" type="datetimeFigureOut">
              <a:rPr lang="bg-BG" smtClean="0"/>
              <a:pPr/>
              <a:t>10.5.2020 г.</a:t>
            </a:fld>
            <a:endParaRPr lang="bg-BG"/>
          </a:p>
        </p:txBody>
      </p:sp>
      <p:sp>
        <p:nvSpPr>
          <p:cNvPr id="8" name="Контейнер за долния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Контейнер за номер н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4BC6A-F2F2-4189-84A7-90C3E52F200B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  <p:transition spd="slow" advTm="5000">
    <p:pull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Щракнете, за да редактирате стила на заглавието в образеца</a:t>
            </a:r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35730-BCF4-4396-B8B9-CDCD4DB8B04E}" type="datetimeFigureOut">
              <a:rPr lang="bg-BG" smtClean="0"/>
              <a:pPr/>
              <a:t>10.5.2020 г.</a:t>
            </a:fld>
            <a:endParaRPr lang="bg-BG"/>
          </a:p>
        </p:txBody>
      </p:sp>
      <p:sp>
        <p:nvSpPr>
          <p:cNvPr id="4" name="Контейнер за долния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Контейнер за номер н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4BC6A-F2F2-4189-84A7-90C3E52F200B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  <p:transition spd="slow" advTm="5000">
    <p:pull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35730-BCF4-4396-B8B9-CDCD4DB8B04E}" type="datetimeFigureOut">
              <a:rPr lang="bg-BG" smtClean="0"/>
              <a:pPr/>
              <a:t>10.5.2020 г.</a:t>
            </a:fld>
            <a:endParaRPr lang="bg-BG"/>
          </a:p>
        </p:txBody>
      </p:sp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4BC6A-F2F2-4189-84A7-90C3E52F200B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  <p:transition spd="slow" advTm="5000">
    <p:pull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/>
              <a:t>Щракнете, за да редактирате стила на заглавието в образеца</a:t>
            </a: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/>
              <a:t>Щракн., за да ред. стил на загл. в обр.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/>
              <a:t>Щракн., за да ред. стил на загл. в обр.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35730-BCF4-4396-B8B9-CDCD4DB8B04E}" type="datetimeFigureOut">
              <a:rPr lang="bg-BG" smtClean="0"/>
              <a:pPr/>
              <a:t>10.5.2020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4BC6A-F2F2-4189-84A7-90C3E52F200B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  <p:transition spd="slow" advTm="5000">
    <p:pull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/>
              <a:t>Щракнете, за да редактирате стила на заглавието в образеца</a:t>
            </a:r>
          </a:p>
        </p:txBody>
      </p:sp>
      <p:sp>
        <p:nvSpPr>
          <p:cNvPr id="3" name="Контейнер за картина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/>
              <a:t>Щракн., за да ред. стил на загл. в обр.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35730-BCF4-4396-B8B9-CDCD4DB8B04E}" type="datetimeFigureOut">
              <a:rPr lang="bg-BG" smtClean="0"/>
              <a:pPr/>
              <a:t>10.5.2020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4BC6A-F2F2-4189-84A7-90C3E52F200B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  <p:transition spd="slow" advTm="5000">
    <p:pull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заглавие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/>
              <a:t>Щракнете, за да редактирате стила на заглавието в образеца</a:t>
            </a:r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/>
              <a:t>Щракн., за да ред. стил на загл. в обр.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B35730-BCF4-4396-B8B9-CDCD4DB8B04E}" type="datetimeFigureOut">
              <a:rPr lang="bg-BG" smtClean="0"/>
              <a:pPr/>
              <a:t>10.5.2020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4BC6A-F2F2-4189-84A7-90C3E52F200B}" type="slidenum">
              <a:rPr lang="bg-BG" smtClean="0"/>
              <a:pPr/>
              <a:t>‹#›</a:t>
            </a:fld>
            <a:endParaRPr lang="bg-B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5000">
    <p:pull dir="r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1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5000">
    <p:pull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p:transition spd="slow" advTm="5000">
    <p:pull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992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3214678" y="4500570"/>
            <a:ext cx="5286412" cy="35719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200" b="0" i="0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https://www.facebook.com/123363624425953/videos/1266810887042956/</a:t>
            </a:r>
            <a:endParaRPr kumimoji="0" lang="bg-BG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 advTm="5000">
    <p:pull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p:transition spd="slow" advTm="5000">
    <p:pull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t="776" r="74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p:transition spd="slow" advTm="5000">
    <p:pull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 l="69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p:transition spd="slow" advTm="5000">
    <p:pull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p:transition spd="slow" advTm="5000">
    <p:pull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p:transition spd="slow" advTm="5000">
    <p:pull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p:transition spd="slow" advTm="5000">
    <p:pull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p:transition spd="slow" advTm="5000">
    <p:pull dir="r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"/>
</p:tagLst>
</file>

<file path=ppt/theme/theme1.xml><?xml version="1.0" encoding="utf-8"?>
<a:theme xmlns:a="http://schemas.openxmlformats.org/drawingml/2006/main" name="Office тема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590</TotalTime>
  <Words>14</Words>
  <Application>Microsoft Office PowerPoint</Application>
  <PresentationFormat>On-screen Show (4:3)</PresentationFormat>
  <Paragraphs>1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тема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asus x553ma</dc:creator>
  <cp:lastModifiedBy>Румяна Папанчева</cp:lastModifiedBy>
  <cp:revision>56</cp:revision>
  <dcterms:created xsi:type="dcterms:W3CDTF">2020-05-01T13:46:59Z</dcterms:created>
  <dcterms:modified xsi:type="dcterms:W3CDTF">2020-05-10T06:25:06Z</dcterms:modified>
</cp:coreProperties>
</file>