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-168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30T18:11:03.141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43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350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160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9783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880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2638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025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9361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390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920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86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339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731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26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424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02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301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9780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f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f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f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fif"/><Relationship Id="rId7" Type="http://schemas.openxmlformats.org/officeDocument/2006/relationships/image" Target="../media/image11.jfif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fif"/><Relationship Id="rId5" Type="http://schemas.openxmlformats.org/officeDocument/2006/relationships/image" Target="../media/image14.jfif"/><Relationship Id="rId4" Type="http://schemas.openxmlformats.org/officeDocument/2006/relationships/image" Target="../media/image9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ОКОЛЕН СВЯТ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167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/>
          <p:cNvSpPr txBox="1"/>
          <p:nvPr/>
        </p:nvSpPr>
        <p:spPr>
          <a:xfrm>
            <a:off x="405442" y="534838"/>
            <a:ext cx="114472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Образователно направление: Околен свят</a:t>
            </a:r>
          </a:p>
          <a:p>
            <a:r>
              <a:rPr lang="bg-BG" dirty="0" smtClean="0"/>
              <a:t>Тема: Воден свят</a:t>
            </a:r>
          </a:p>
          <a:p>
            <a:r>
              <a:rPr lang="bg-BG" dirty="0" smtClean="0"/>
              <a:t>Ядро: Светът на природата и неговото опазвани</a:t>
            </a:r>
          </a:p>
          <a:p>
            <a:r>
              <a:rPr lang="bg-BG" dirty="0" smtClean="0"/>
              <a:t>Задачи: Описва познати животни от близката среда</a:t>
            </a:r>
          </a:p>
          <a:p>
            <a:r>
              <a:rPr lang="bg-BG" dirty="0"/>
              <a:t> </a:t>
            </a:r>
            <a:r>
              <a:rPr lang="bg-BG" dirty="0" smtClean="0"/>
              <a:t>               Посочва грижите, които  трябва да се полагат за животните.</a:t>
            </a:r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</p:txBody>
      </p:sp>
      <p:pic>
        <p:nvPicPr>
          <p:cNvPr id="3" name="Картина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371" y="3184766"/>
            <a:ext cx="3416060" cy="2249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61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/>
          <p:cNvSpPr txBox="1"/>
          <p:nvPr/>
        </p:nvSpPr>
        <p:spPr>
          <a:xfrm>
            <a:off x="871268" y="1026543"/>
            <a:ext cx="1036895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Опиши животните  и посочи грижите, които трябва да се полагат</a:t>
            </a:r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r>
              <a:rPr lang="bg-BG" dirty="0" smtClean="0"/>
              <a:t>Шаран </a:t>
            </a:r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/>
          </a:p>
        </p:txBody>
      </p:sp>
      <p:pic>
        <p:nvPicPr>
          <p:cNvPr id="3" name="Картина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896" y="3562709"/>
            <a:ext cx="3754557" cy="2129288"/>
          </a:xfrm>
          <a:prstGeom prst="rect">
            <a:avLst/>
          </a:prstGeom>
        </p:spPr>
      </p:pic>
      <p:pic>
        <p:nvPicPr>
          <p:cNvPr id="4" name="Картина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560" y="3562709"/>
            <a:ext cx="3870655" cy="2129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07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/>
          <p:cNvSpPr txBox="1"/>
          <p:nvPr/>
        </p:nvSpPr>
        <p:spPr>
          <a:xfrm>
            <a:off x="888521" y="336429"/>
            <a:ext cx="9618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Морска звезда</a:t>
            </a:r>
            <a:endParaRPr lang="bg-BG" dirty="0"/>
          </a:p>
        </p:txBody>
      </p:sp>
      <p:pic>
        <p:nvPicPr>
          <p:cNvPr id="3" name="Картина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110" y="2266068"/>
            <a:ext cx="2697642" cy="2339449"/>
          </a:xfrm>
          <a:prstGeom prst="rect">
            <a:avLst/>
          </a:prstGeom>
        </p:spPr>
      </p:pic>
      <p:pic>
        <p:nvPicPr>
          <p:cNvPr id="4" name="Картина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49" y="871177"/>
            <a:ext cx="1944090" cy="1944090"/>
          </a:xfrm>
          <a:prstGeom prst="rect">
            <a:avLst/>
          </a:prstGeom>
        </p:spPr>
      </p:pic>
      <p:pic>
        <p:nvPicPr>
          <p:cNvPr id="5" name="Картина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9767" y="4062169"/>
            <a:ext cx="2633932" cy="197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50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595" y="2957602"/>
            <a:ext cx="3177657" cy="1735168"/>
          </a:xfrm>
          <a:prstGeom prst="roundRect">
            <a:avLst>
              <a:gd name="adj" fmla="val 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Картина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066" y="4219574"/>
            <a:ext cx="3452434" cy="1982817"/>
          </a:xfrm>
          <a:prstGeom prst="rect">
            <a:avLst/>
          </a:prstGeom>
        </p:spPr>
      </p:pic>
      <p:pic>
        <p:nvPicPr>
          <p:cNvPr id="4" name="Картина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89" y="1134104"/>
            <a:ext cx="2942956" cy="1958403"/>
          </a:xfrm>
          <a:prstGeom prst="rect">
            <a:avLst/>
          </a:prstGeom>
        </p:spPr>
      </p:pic>
      <p:sp>
        <p:nvSpPr>
          <p:cNvPr id="5" name="Текстово поле 4"/>
          <p:cNvSpPr txBox="1"/>
          <p:nvPr/>
        </p:nvSpPr>
        <p:spPr>
          <a:xfrm>
            <a:off x="793630" y="577970"/>
            <a:ext cx="10912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Медуза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5041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0" y="2571750"/>
            <a:ext cx="2667000" cy="1714500"/>
          </a:xfrm>
          <a:prstGeom prst="rect">
            <a:avLst/>
          </a:prstGeom>
        </p:spPr>
      </p:pic>
      <p:pic>
        <p:nvPicPr>
          <p:cNvPr id="3" name="Картина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8199" y="4286250"/>
            <a:ext cx="2619375" cy="1743075"/>
          </a:xfrm>
          <a:prstGeom prst="rect">
            <a:avLst/>
          </a:prstGeom>
        </p:spPr>
      </p:pic>
      <p:pic>
        <p:nvPicPr>
          <p:cNvPr id="4" name="Картина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81" y="1743074"/>
            <a:ext cx="2800350" cy="1628775"/>
          </a:xfrm>
          <a:prstGeom prst="rect">
            <a:avLst/>
          </a:prstGeom>
        </p:spPr>
      </p:pic>
      <p:sp>
        <p:nvSpPr>
          <p:cNvPr id="5" name="Текстово поле 4"/>
          <p:cNvSpPr txBox="1"/>
          <p:nvPr/>
        </p:nvSpPr>
        <p:spPr>
          <a:xfrm>
            <a:off x="966158" y="923026"/>
            <a:ext cx="10230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Делфин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7058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/>
          <p:cNvSpPr txBox="1"/>
          <p:nvPr/>
        </p:nvSpPr>
        <p:spPr>
          <a:xfrm>
            <a:off x="612475" y="750498"/>
            <a:ext cx="1063637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Кой живее във водата?</a:t>
            </a:r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/>
          </a:p>
        </p:txBody>
      </p:sp>
      <p:pic>
        <p:nvPicPr>
          <p:cNvPr id="3" name="Картина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639" y="1647734"/>
            <a:ext cx="1619250" cy="1619250"/>
          </a:xfrm>
          <a:prstGeom prst="rect">
            <a:avLst/>
          </a:prstGeom>
        </p:spPr>
      </p:pic>
      <p:pic>
        <p:nvPicPr>
          <p:cNvPr id="4" name="Картина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0421" y="1385797"/>
            <a:ext cx="2143125" cy="2143125"/>
          </a:xfrm>
          <a:prstGeom prst="rect">
            <a:avLst/>
          </a:prstGeom>
        </p:spPr>
      </p:pic>
      <p:pic>
        <p:nvPicPr>
          <p:cNvPr id="5" name="Картина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8078" y="1685079"/>
            <a:ext cx="2619375" cy="1743075"/>
          </a:xfrm>
          <a:prstGeom prst="rect">
            <a:avLst/>
          </a:prstGeom>
        </p:spPr>
      </p:pic>
      <p:pic>
        <p:nvPicPr>
          <p:cNvPr id="6" name="Картина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01" y="4489150"/>
            <a:ext cx="2466975" cy="1847850"/>
          </a:xfrm>
          <a:prstGeom prst="rect">
            <a:avLst/>
          </a:prstGeom>
        </p:spPr>
      </p:pic>
      <p:pic>
        <p:nvPicPr>
          <p:cNvPr id="7" name="Картина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002" y="4478330"/>
            <a:ext cx="2619375" cy="1743075"/>
          </a:xfrm>
          <a:prstGeom prst="rect">
            <a:avLst/>
          </a:prstGeom>
        </p:spPr>
      </p:pic>
      <p:pic>
        <p:nvPicPr>
          <p:cNvPr id="8" name="Картина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791" y="4320321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17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и">
  <a:themeElements>
    <a:clrScheme name="Сектори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и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и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41</TotalTime>
  <Words>60</Words>
  <Application>Microsoft Office PowerPoint</Application>
  <PresentationFormat>Custom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Сектори</vt:lpstr>
      <vt:lpstr>ОКОЛЕН СВЯТ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ОКОЛЕН СВЯТ</dc:title>
  <dc:creator>Windows User</dc:creator>
  <cp:lastModifiedBy>Pavlina</cp:lastModifiedBy>
  <cp:revision>5</cp:revision>
  <dcterms:created xsi:type="dcterms:W3CDTF">2020-03-30T15:10:09Z</dcterms:created>
  <dcterms:modified xsi:type="dcterms:W3CDTF">2020-03-31T15:23:09Z</dcterms:modified>
</cp:coreProperties>
</file>