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52" y="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1288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074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4728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8022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bg-BG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4919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20168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88401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279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40403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6906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9377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3CE7DED-FE3D-4C44-867F-A60B1DEC0486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D66237F-5FD2-4AF5-863B-596334B740C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3883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hdphoto" Target="../media/hdphoto3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4a"/><Relationship Id="rId7" Type="http://schemas.openxmlformats.org/officeDocument/2006/relationships/image" Target="../media/image11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6.m4a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m4a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zkustva.bg/itidg2/lesson.php?id=1298" TargetMode="Externa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33" r="99822">
                        <a14:foregroundMark x1="1599" y1="97800" x2="98934" y2="1692"/>
                        <a14:foregroundMark x1="3197" y1="1354" x2="11723" y2="86971"/>
                        <a14:foregroundMark x1="12611" y1="1861" x2="58082" y2="46362"/>
                        <a14:foregroundMark x1="56306" y1="7107" x2="57549" y2="48731"/>
                        <a14:foregroundMark x1="46004" y1="44162" x2="71403" y2="44839"/>
                        <a14:foregroundMark x1="45293" y1="5076" x2="39432" y2="25550"/>
                        <a14:foregroundMark x1="26821" y1="15905" x2="37123" y2="46531"/>
                        <a14:foregroundMark x1="25400" y1="25212" x2="20604" y2="47039"/>
                        <a14:foregroundMark x1="88277" y1="10152" x2="92895" y2="49239"/>
                        <a14:foregroundMark x1="73179" y1="45347" x2="99645" y2="48223"/>
                        <a14:foregroundMark x1="41741" y1="94924" x2="82416" y2="69882"/>
                        <a14:foregroundMark x1="71226" y1="96108" x2="92362" y2="99154"/>
                        <a14:foregroundMark x1="92007" y1="94585" x2="91474" y2="98477"/>
                        <a14:foregroundMark x1="66252" y1="54653" x2="63588" y2="84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94" y="0"/>
            <a:ext cx="9670211" cy="6858000"/>
          </a:xfrm>
          <a:prstGeom prst="rect">
            <a:avLst/>
          </a:prstGeom>
        </p:spPr>
      </p:pic>
      <p:pic>
        <p:nvPicPr>
          <p:cNvPr id="5" name="Глас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7495" y="4892555"/>
            <a:ext cx="487363" cy="487363"/>
          </a:xfrm>
          <a:prstGeom prst="rect">
            <a:avLst/>
          </a:prstGeom>
        </p:spPr>
      </p:pic>
      <p:pic>
        <p:nvPicPr>
          <p:cNvPr id="4" name="ПЕТ МАЙМУНКИ - ДЕТСКА ПЕСЕН (бг аудио) H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7494" y="57120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6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463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70" l="1613" r="98871">
                        <a14:foregroundMark x1="28548" y1="42166" x2="65323" y2="14286"/>
                        <a14:foregroundMark x1="73226" y1="2304" x2="76774" y2="99539"/>
                        <a14:foregroundMark x1="98871" y1="3456" x2="97742" y2="9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22" y="2172958"/>
            <a:ext cx="5905500" cy="4133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9183" y="334826"/>
            <a:ext cx="3299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bg-BG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ЩО Е ТО?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Глас 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2589" y="5528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585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788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8535" y="28009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Уважаеми родители тук целта на упражнението е: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детето възприема и отгатва гатанки.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заучава и казва наизуст гатанки.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  <a:latin typeface="Trebuchet MS" panose="020B0603020202020204"/>
              </a:rPr>
              <a:t> говори силно или тихо, бързо или бавно, ясно и отчетливо.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000" i="1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6719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56" y="1035170"/>
            <a:ext cx="7956431" cy="578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1721" y="362309"/>
            <a:ext cx="4170565" cy="369332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r>
              <a:rPr lang="bg-B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Така изглежда страната на гатанките!</a:t>
            </a:r>
          </a:p>
        </p:txBody>
      </p:sp>
      <p:pic>
        <p:nvPicPr>
          <p:cNvPr id="4" name="Глас 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2370" y="59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33" y="3479494"/>
            <a:ext cx="6096000" cy="3420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4" y="0"/>
            <a:ext cx="5340626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23" y="2115"/>
            <a:ext cx="6096001" cy="3529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4" y="3311652"/>
            <a:ext cx="5340628" cy="3546348"/>
          </a:xfrm>
          <a:prstGeom prst="rect">
            <a:avLst/>
          </a:prstGeom>
        </p:spPr>
      </p:pic>
      <p:pic>
        <p:nvPicPr>
          <p:cNvPr id="6" name="Глас 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165" y="1523427"/>
            <a:ext cx="487363" cy="487363"/>
          </a:xfrm>
          <a:prstGeom prst="rect">
            <a:avLst/>
          </a:prstGeom>
        </p:spPr>
      </p:pic>
      <p:pic>
        <p:nvPicPr>
          <p:cNvPr id="8" name="Глас 0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967" y="3479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2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4" y="0"/>
            <a:ext cx="6130344" cy="3510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510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19" y="3510951"/>
            <a:ext cx="6374921" cy="3196042"/>
          </a:xfrm>
          <a:prstGeom prst="rect">
            <a:avLst/>
          </a:prstGeom>
        </p:spPr>
      </p:pic>
      <p:pic>
        <p:nvPicPr>
          <p:cNvPr id="6" name="Глас 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2421" y="4150684"/>
            <a:ext cx="487363" cy="487363"/>
          </a:xfrm>
          <a:prstGeom prst="rect">
            <a:avLst/>
          </a:prstGeom>
        </p:spPr>
      </p:pic>
      <p:pic>
        <p:nvPicPr>
          <p:cNvPr id="7" name="Глас 0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2420" y="5277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5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47C0C9-EFF5-4D4D-904B-3D9DD0292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bg-BG" sz="3000">
                <a:solidFill>
                  <a:srgbClr val="FFFFFF"/>
                </a:solidFill>
              </a:rPr>
              <a:t>Какво научих?</a:t>
            </a: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35F14-C0E4-4DD0-BE57-A10B78CDC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886" y="725394"/>
            <a:ext cx="6006555" cy="5407212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6"/>
              </a:rPr>
              <a:t>https://izkustva.bg/itidg2/lesson.php?id=1298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916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62</Words>
  <Application>Microsoft Office PowerPoint</Application>
  <PresentationFormat>Widescreen</PresentationFormat>
  <Paragraphs>8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Cambria</vt:lpstr>
      <vt:lpstr>Rockwell</vt:lpstr>
      <vt:lpstr>Rockwell Condensed</vt:lpstr>
      <vt:lpstr>Rockwell Extra Bold</vt:lpstr>
      <vt:lpstr>Trebuchet MS</vt:lpstr>
      <vt:lpstr>Wingdings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Какво научих?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Румяна Папанчева</dc:creator>
  <cp:lastModifiedBy>Румяна Папанчева</cp:lastModifiedBy>
  <cp:revision>2</cp:revision>
  <dcterms:created xsi:type="dcterms:W3CDTF">2020-04-01T18:32:26Z</dcterms:created>
  <dcterms:modified xsi:type="dcterms:W3CDTF">2020-04-01T19:04:09Z</dcterms:modified>
</cp:coreProperties>
</file>