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 showGuides="1">
      <p:cViewPr>
        <p:scale>
          <a:sx n="81" d="100"/>
          <a:sy n="81" d="100"/>
        </p:scale>
        <p:origin x="-300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E7DED-FE3D-4C44-867F-A60B1DEC0486}" type="datetimeFigureOut">
              <a:rPr lang="bg-BG" smtClean="0"/>
              <a:t>26.3.2020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3D66237F-5FD2-4AF5-863B-596334B740C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1128883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E7DED-FE3D-4C44-867F-A60B1DEC0486}" type="datetimeFigureOut">
              <a:rPr lang="bg-BG" smtClean="0"/>
              <a:t>26.3.2020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237F-5FD2-4AF5-863B-596334B740C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50745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E7DED-FE3D-4C44-867F-A60B1DEC0486}" type="datetimeFigureOut">
              <a:rPr lang="bg-BG" smtClean="0"/>
              <a:t>26.3.2020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237F-5FD2-4AF5-863B-596334B740C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47280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E7DED-FE3D-4C44-867F-A60B1DEC0486}" type="datetimeFigureOut">
              <a:rPr lang="bg-BG" smtClean="0"/>
              <a:t>26.3.2020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237F-5FD2-4AF5-863B-596334B740C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80222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63CE7DED-FE3D-4C44-867F-A60B1DEC0486}" type="datetimeFigureOut">
              <a:rPr lang="bg-BG" smtClean="0"/>
              <a:t>26.3.2020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bg-BG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3D66237F-5FD2-4AF5-863B-596334B740C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49193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E7DED-FE3D-4C44-867F-A60B1DEC0486}" type="datetimeFigureOut">
              <a:rPr lang="bg-BG" smtClean="0"/>
              <a:t>26.3.2020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237F-5FD2-4AF5-863B-596334B740C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20168336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E7DED-FE3D-4C44-867F-A60B1DEC0486}" type="datetimeFigureOut">
              <a:rPr lang="bg-BG" smtClean="0"/>
              <a:t>26.3.2020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237F-5FD2-4AF5-863B-596334B740C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88401566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E7DED-FE3D-4C44-867F-A60B1DEC0486}" type="datetimeFigureOut">
              <a:rPr lang="bg-BG" smtClean="0"/>
              <a:t>26.3.2020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237F-5FD2-4AF5-863B-596334B740C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42792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E7DED-FE3D-4C44-867F-A60B1DEC0486}" type="datetimeFigureOut">
              <a:rPr lang="bg-BG" smtClean="0"/>
              <a:t>26.3.2020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237F-5FD2-4AF5-863B-596334B740C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4040398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E7DED-FE3D-4C44-867F-A60B1DEC0486}" type="datetimeFigureOut">
              <a:rPr lang="bg-BG" smtClean="0"/>
              <a:t>26.3.2020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237F-5FD2-4AF5-863B-596334B740C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3690679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E7DED-FE3D-4C44-867F-A60B1DEC0486}" type="datetimeFigureOut">
              <a:rPr lang="bg-BG" smtClean="0"/>
              <a:t>26.3.2020 г.</a:t>
            </a:fld>
            <a:endParaRPr lang="bg-BG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237F-5FD2-4AF5-863B-596334B740C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93775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63CE7DED-FE3D-4C44-867F-A60B1DEC0486}" type="datetimeFigureOut">
              <a:rPr lang="bg-BG" smtClean="0"/>
              <a:t>26.3.2020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bg-BG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3D66237F-5FD2-4AF5-863B-596334B740C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38839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microsoft.com/office/2007/relationships/hdphoto" Target="../media/hdphoto3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6.m4a"/><Relationship Id="rId7" Type="http://schemas.openxmlformats.org/officeDocument/2006/relationships/image" Target="../media/image1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JP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.png"/><Relationship Id="rId4" Type="http://schemas.openxmlformats.org/officeDocument/2006/relationships/audio" Target="../media/media6.m4a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8.m4a"/><Relationship Id="rId7" Type="http://schemas.openxmlformats.org/officeDocument/2006/relationships/image" Target="../media/image1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m4a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533" r="99822">
                        <a14:foregroundMark x1="1599" y1="97800" x2="98934" y2="1692"/>
                        <a14:foregroundMark x1="3197" y1="1354" x2="11723" y2="86971"/>
                        <a14:foregroundMark x1="12611" y1="1861" x2="58082" y2="46362"/>
                        <a14:foregroundMark x1="56306" y1="7107" x2="57549" y2="48731"/>
                        <a14:foregroundMark x1="46004" y1="44162" x2="71403" y2="44839"/>
                        <a14:foregroundMark x1="45293" y1="5076" x2="39432" y2="25550"/>
                        <a14:foregroundMark x1="26821" y1="15905" x2="37123" y2="46531"/>
                        <a14:foregroundMark x1="25400" y1="25212" x2="20604" y2="47039"/>
                        <a14:foregroundMark x1="88277" y1="10152" x2="92895" y2="49239"/>
                        <a14:foregroundMark x1="73179" y1="45347" x2="99645" y2="48223"/>
                        <a14:foregroundMark x1="41741" y1="94924" x2="82416" y2="69882"/>
                        <a14:foregroundMark x1="71226" y1="96108" x2="92362" y2="99154"/>
                        <a14:foregroundMark x1="92007" y1="94585" x2="91474" y2="98477"/>
                        <a14:foregroundMark x1="66252" y1="54653" x2="63588" y2="84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894" y="0"/>
            <a:ext cx="9670211" cy="6858000"/>
          </a:xfrm>
          <a:prstGeom prst="rect">
            <a:avLst/>
          </a:prstGeom>
        </p:spPr>
      </p:pic>
      <p:pic>
        <p:nvPicPr>
          <p:cNvPr id="5" name="Глас 0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57495" y="4892555"/>
            <a:ext cx="487363" cy="487363"/>
          </a:xfrm>
          <a:prstGeom prst="rect">
            <a:avLst/>
          </a:prstGeom>
        </p:spPr>
      </p:pic>
      <p:pic>
        <p:nvPicPr>
          <p:cNvPr id="4" name="ПЕТ МАЙМУНКИ - ДЕТСКА ПЕСЕН (бг аудио) H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57494" y="57120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06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66"/>
    </mc:Choice>
    <mc:Fallback xmlns="">
      <p:transition spd="slow" advTm="1296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6463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27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70" l="1613" r="98871">
                        <a14:foregroundMark x1="28548" y1="42166" x2="65323" y2="14286"/>
                        <a14:foregroundMark x1="73226" y1="2304" x2="76774" y2="99539"/>
                        <a14:foregroundMark x1="98871" y1="3456" x2="97742" y2="97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222" y="2172958"/>
            <a:ext cx="5905500" cy="41338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89183" y="334826"/>
            <a:ext cx="329923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bg-BG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ЩО Е ТО?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" name="Глас 0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52589" y="5528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8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6585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0"/>
            <a:ext cx="6096000" cy="67889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8535" y="280098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000" i="1" dirty="0">
                <a:solidFill>
                  <a:prstClr val="black"/>
                </a:solidFill>
                <a:latin typeface="Trebuchet MS" panose="020B0603020202020204"/>
              </a:rPr>
              <a:t>Уважаеми родители тук целта на упражнението е</a:t>
            </a:r>
            <a:r>
              <a:rPr lang="ru-RU" sz="2000" i="1" dirty="0" smtClean="0">
                <a:solidFill>
                  <a:prstClr val="black"/>
                </a:solidFill>
                <a:latin typeface="Trebuchet MS" panose="020B0603020202020204"/>
              </a:rPr>
              <a:t>: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000" i="1" dirty="0">
                <a:solidFill>
                  <a:prstClr val="black"/>
                </a:solidFill>
                <a:latin typeface="Trebuchet MS" panose="020B0603020202020204"/>
              </a:rPr>
              <a:t>д</a:t>
            </a:r>
            <a:r>
              <a:rPr lang="ru-RU" sz="2000" i="1" dirty="0" smtClean="0">
                <a:solidFill>
                  <a:prstClr val="black"/>
                </a:solidFill>
                <a:latin typeface="Trebuchet MS" panose="020B0603020202020204"/>
              </a:rPr>
              <a:t>етето възприема </a:t>
            </a:r>
            <a:r>
              <a:rPr lang="ru-RU" sz="2000" i="1" dirty="0">
                <a:solidFill>
                  <a:prstClr val="black"/>
                </a:solidFill>
                <a:latin typeface="Trebuchet MS" panose="020B0603020202020204"/>
              </a:rPr>
              <a:t>и отгатва гатанки.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000" i="1" dirty="0">
                <a:solidFill>
                  <a:prstClr val="black"/>
                </a:solidFill>
                <a:latin typeface="Trebuchet MS" panose="020B0603020202020204"/>
              </a:rPr>
              <a:t>з</a:t>
            </a:r>
            <a:r>
              <a:rPr lang="ru-RU" sz="2000" i="1" dirty="0" smtClean="0">
                <a:solidFill>
                  <a:prstClr val="black"/>
                </a:solidFill>
                <a:latin typeface="Trebuchet MS" panose="020B0603020202020204"/>
              </a:rPr>
              <a:t>аучава </a:t>
            </a:r>
            <a:r>
              <a:rPr lang="ru-RU" sz="2000" i="1" dirty="0">
                <a:solidFill>
                  <a:prstClr val="black"/>
                </a:solidFill>
                <a:latin typeface="Trebuchet MS" panose="020B0603020202020204"/>
              </a:rPr>
              <a:t>и казва наизуст гатанки.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  <a:latin typeface="Trebuchet MS" panose="020B0603020202020204"/>
              </a:rPr>
              <a:t> говори </a:t>
            </a:r>
            <a:r>
              <a:rPr lang="ru-RU" sz="2000" i="1" dirty="0">
                <a:solidFill>
                  <a:prstClr val="black"/>
                </a:solidFill>
                <a:latin typeface="Trebuchet MS" panose="020B0603020202020204"/>
              </a:rPr>
              <a:t>силно или тихо, бързо или бавно, ясно и отчетливо.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ru-RU" sz="2000" i="1" dirty="0">
              <a:solidFill>
                <a:prstClr val="black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0671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656" y="1035170"/>
            <a:ext cx="7956431" cy="57883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31721" y="362309"/>
            <a:ext cx="4170565" cy="369332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/>
            </a:prstTxWarp>
            <a:spAutoFit/>
          </a:bodyPr>
          <a:lstStyle/>
          <a:p>
            <a:r>
              <a:rPr lang="bg-B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Така изглежда страната на гатанките!</a:t>
            </a:r>
            <a:endParaRPr lang="bg-B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Глас 0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42370" y="596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9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095999" cy="34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-100987"/>
            <a:ext cx="6096001" cy="35299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29000"/>
            <a:ext cx="6096000" cy="3546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8999"/>
            <a:ext cx="6096000" cy="3420374"/>
          </a:xfrm>
          <a:prstGeom prst="rect">
            <a:avLst/>
          </a:prstGeom>
        </p:spPr>
      </p:pic>
      <p:pic>
        <p:nvPicPr>
          <p:cNvPr id="6" name="Глас 0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20140" y="2388476"/>
            <a:ext cx="487363" cy="487363"/>
          </a:xfrm>
          <a:prstGeom prst="rect">
            <a:avLst/>
          </a:prstGeom>
        </p:spPr>
      </p:pic>
      <p:pic>
        <p:nvPicPr>
          <p:cNvPr id="8" name="Глас 0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25250" y="36155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2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44" y="0"/>
            <a:ext cx="6130344" cy="35109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35109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419" y="3510951"/>
            <a:ext cx="6374921" cy="3196042"/>
          </a:xfrm>
          <a:prstGeom prst="rect">
            <a:avLst/>
          </a:prstGeom>
        </p:spPr>
      </p:pic>
      <p:pic>
        <p:nvPicPr>
          <p:cNvPr id="6" name="Глас 0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72421" y="4150684"/>
            <a:ext cx="487363" cy="487363"/>
          </a:xfrm>
          <a:prstGeom prst="rect">
            <a:avLst/>
          </a:prstGeom>
        </p:spPr>
      </p:pic>
      <p:pic>
        <p:nvPicPr>
          <p:cNvPr id="7" name="Глас 01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72420" y="52777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5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5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118</TotalTime>
  <Words>44</Words>
  <Application>Microsoft Office PowerPoint</Application>
  <PresentationFormat>Custom</PresentationFormat>
  <Paragraphs>6</Paragraphs>
  <Slides>6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Wood Type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Потребител на Windows</dc:creator>
  <cp:lastModifiedBy>Pavlina</cp:lastModifiedBy>
  <cp:revision>8</cp:revision>
  <dcterms:created xsi:type="dcterms:W3CDTF">2020-03-21T17:05:32Z</dcterms:created>
  <dcterms:modified xsi:type="dcterms:W3CDTF">2020-03-26T15:48:09Z</dcterms:modified>
</cp:coreProperties>
</file>