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требител на Windows" initials="ПнW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7276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4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7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869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3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030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90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49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947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7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83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4937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922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032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545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465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A712-2A38-49C7-90DA-F8065EB0B049}" type="datetimeFigureOut">
              <a:rPr lang="bg-BG" smtClean="0"/>
              <a:t>26.3.2020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05099BE-ABBF-4B9B-B3D2-A5569D7C68C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41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hyperlink" Target="https://www.youtube.com/watch?v=tEDI18WpoXk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2708" y="942975"/>
            <a:ext cx="764093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40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Добър ден, мили деца и родители!</a:t>
            </a:r>
          </a:p>
          <a:p>
            <a:pPr algn="ctr"/>
            <a:endParaRPr lang="bg-BG" sz="32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да бъдем весели и здрави,</a:t>
            </a:r>
          </a:p>
          <a:p>
            <a:pPr algn="ctr"/>
            <a:r>
              <a:rPr lang="bg-BG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 гимнастика се прави:</a:t>
            </a:r>
          </a:p>
          <a:p>
            <a:pPr algn="ctr"/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„Ръце напред, ръце в страни,</a:t>
            </a:r>
          </a:p>
          <a:p>
            <a:pPr algn="ctr"/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клекни, стани, клекни, стани. (2)</a:t>
            </a:r>
          </a:p>
          <a:p>
            <a:pPr algn="ctr"/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сега се наведи</a:t>
            </a:r>
          </a:p>
          <a:p>
            <a:pPr algn="ctr"/>
            <a:r>
              <a:rPr lang="bg-BG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ръцете опъни:</a:t>
            </a:r>
          </a:p>
          <a:p>
            <a:pPr algn="ctr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„Ръце напред, ръце в страни,</a:t>
            </a:r>
          </a:p>
          <a:p>
            <a:pPr algn="ctr"/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клекни, стани, клекни, </a:t>
            </a:r>
            <a:r>
              <a:rPr lang="ru-RU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стани. </a:t>
            </a:r>
            <a:r>
              <a:rPr lang="ru-RU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  <a:p>
            <a:pPr algn="ctr"/>
            <a:endParaRPr lang="bg-BG" sz="32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Глас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59955" y="4556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150" y="1133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75" y="0"/>
            <a:ext cx="12011025" cy="5048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4225" y="5133975"/>
            <a:ext cx="5924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914400"/>
            <a:r>
              <a:rPr lang="en-US" dirty="0">
                <a:solidFill>
                  <a:prstClr val="black"/>
                </a:solidFill>
                <a:latin typeface="Calibri" panose="020F0502020204030204"/>
                <a:hlinkClick r:id="rId5"/>
              </a:rPr>
              <a:t>https://www.youtube.com/watch?v=tEDI18WpoXk</a:t>
            </a:r>
            <a:endParaRPr lang="bg-BG" dirty="0">
              <a:solidFill>
                <a:prstClr val="black"/>
              </a:solidFill>
              <a:latin typeface="Calibri" panose="020F0502020204030204"/>
            </a:endParaRPr>
          </a:p>
          <a:p>
            <a:pPr lvl="0" defTabSz="914400"/>
            <a:r>
              <a:rPr lang="bg-BG" dirty="0">
                <a:solidFill>
                  <a:prstClr val="black"/>
                </a:solidFill>
                <a:latin typeface="Calibri" panose="020F0502020204030204"/>
              </a:rPr>
              <a:t>Десен бутон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bg-BG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open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hyperlink</a:t>
            </a:r>
            <a:r>
              <a:rPr lang="bg-BG" dirty="0" smtClean="0">
                <a:solidFill>
                  <a:prstClr val="black"/>
                </a:solidFill>
                <a:latin typeface="Calibri" panose="020F0502020204030204"/>
              </a:rPr>
              <a:t> или кликнете върху връзката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/</a:t>
            </a:r>
          </a:p>
          <a:p>
            <a:pPr lvl="0" defTabSz="914400"/>
            <a:r>
              <a:rPr lang="bg-BG" dirty="0" smtClean="0">
                <a:solidFill>
                  <a:prstClr val="black"/>
                </a:solidFill>
                <a:latin typeface="Calibri" panose="020F0502020204030204"/>
              </a:rPr>
              <a:t>Кликнете върху микрофончето горе в дясно!</a:t>
            </a:r>
            <a:endParaRPr lang="bg-BG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Глас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87759" y="2829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249" y="843677"/>
            <a:ext cx="8559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ОН: ОКОЛЕН СВЯТ</a:t>
            </a:r>
          </a:p>
          <a:p>
            <a:pPr algn="just"/>
            <a:r>
              <a:rPr lang="bg-B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ЯДРО: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Светът на природата и неговото 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опазване.</a:t>
            </a:r>
          </a:p>
          <a:p>
            <a:pPr algn="just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Непознати животни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Описва животни (тялото и неговите части).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Разбира необходимостта от грижа за животните.</a:t>
            </a:r>
          </a:p>
          <a:p>
            <a:pPr algn="just"/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Назовава животни и техните малки.</a:t>
            </a:r>
          </a:p>
          <a:p>
            <a:pPr algn="just"/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4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94172"/>
            <a:ext cx="58673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Уважаеми родители, тук целта на упражнението е: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bg-BG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ецата да разпознават животните</a:t>
            </a:r>
            <a:r>
              <a:rPr lang="bg-BG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и техните малки (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Кои са тези животни? Къде живеят? Виждали ли сме такива животни? Къде можем да видим тези животни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описват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тялото и неговите части (Какви части на тялото имат?/ форма, цвят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/).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да разбират необходимостта от грижа за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животните (Кой се грижи за тях?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се грижат за тях? С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какво се хранят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ru-RU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 помоля: ако имате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възможност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запишите отговорите на децата и да ми пратите снимка в коментар.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Благодаря </a:t>
            </a:r>
            <a:r>
              <a:rPr lang="ru-RU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50" y="-9436"/>
            <a:ext cx="6014050" cy="6867436"/>
          </a:xfrm>
          <a:prstGeom prst="rect">
            <a:avLst/>
          </a:prstGeom>
        </p:spPr>
      </p:pic>
      <p:pic>
        <p:nvPicPr>
          <p:cNvPr id="4" name="Глас 0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7027" y="1285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38" y="147644"/>
            <a:ext cx="5032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награда ще изиграем играта „Познай кой съм аз“.</a:t>
            </a:r>
            <a:endParaRPr lang="bg-BG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bg-BG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на играта:</a:t>
            </a:r>
          </a:p>
          <a:p>
            <a:pPr algn="ctr"/>
            <a:r>
              <a:rPr lang="bg-BG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Детето имитира животни и Вие познавате кои са тези животни.</a:t>
            </a:r>
          </a:p>
          <a:p>
            <a:pPr algn="ctr"/>
            <a:r>
              <a:rPr lang="bg-BG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 чрез движения, звуци, походка.</a:t>
            </a:r>
          </a:p>
          <a:p>
            <a:pPr algn="ctr"/>
            <a:r>
              <a:rPr lang="bg-BG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 приложа и за оцветяване картинки на животни. </a:t>
            </a:r>
            <a:endParaRPr lang="bg-BG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18" y="0"/>
            <a:ext cx="2535782" cy="3587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849" y="79620"/>
            <a:ext cx="2479016" cy="3508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78" y="3546824"/>
            <a:ext cx="2580170" cy="330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221" y="3546824"/>
            <a:ext cx="2555779" cy="3312543"/>
          </a:xfrm>
          <a:prstGeom prst="rect">
            <a:avLst/>
          </a:prstGeom>
        </p:spPr>
      </p:pic>
      <p:pic>
        <p:nvPicPr>
          <p:cNvPr id="7" name="Глас 0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82698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5518" y="771803"/>
            <a:ext cx="422096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g-BG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ВИ!</a:t>
            </a:r>
            <a:endParaRPr lang="bg-BG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11" b="100000" l="0" r="100000">
                        <a14:foregroundMark x1="1563" y1="98361" x2="98438" y2="1311"/>
                        <a14:foregroundMark x1="938" y1="3279" x2="97813" y2="98033"/>
                        <a14:foregroundMark x1="63438" y1="4262" x2="34688" y2="63934"/>
                        <a14:foregroundMark x1="21250" y1="7541" x2="77188" y2="16393"/>
                        <a14:foregroundMark x1="23750" y1="19016" x2="73125" y2="18689"/>
                        <a14:foregroundMark x1="21875" y1="24590" x2="66875" y2="26230"/>
                        <a14:foregroundMark x1="21875" y1="4262" x2="79063" y2="3607"/>
                        <a14:foregroundMark x1="10000" y1="22295" x2="53438" y2="13443"/>
                        <a14:foregroundMark x1="30000" y1="8852" x2="42813" y2="20984"/>
                        <a14:foregroundMark x1="14688" y1="20984" x2="22188" y2="83934"/>
                        <a14:foregroundMark x1="10625" y1="15738" x2="16250" y2="73770"/>
                        <a14:foregroundMark x1="7813" y1="23279" x2="21250" y2="83279"/>
                        <a14:foregroundMark x1="28125" y1="74098" x2="65625" y2="95738"/>
                        <a14:foregroundMark x1="20625" y1="80000" x2="62187" y2="96393"/>
                        <a14:foregroundMark x1="19375" y1="46885" x2="36250" y2="82951"/>
                        <a14:foregroundMark x1="34375" y1="73770" x2="68125" y2="83934"/>
                        <a14:foregroundMark x1="19375" y1="55738" x2="30312" y2="78689"/>
                        <a14:foregroundMark x1="20313" y1="33115" x2="20625" y2="51803"/>
                        <a14:foregroundMark x1="83125" y1="11148" x2="90938" y2="93770"/>
                        <a14:foregroundMark x1="85313" y1="11475" x2="97188" y2="55082"/>
                        <a14:foregroundMark x1="68750" y1="20000" x2="80313" y2="73115"/>
                        <a14:foregroundMark x1="72188" y1="22623" x2="88750" y2="51803"/>
                        <a14:foregroundMark x1="83750" y1="36721" x2="82188" y2="75410"/>
                        <a14:foregroundMark x1="77813" y1="56393" x2="53438" y2="90492"/>
                        <a14:foregroundMark x1="44063" y1="76393" x2="58750" y2="87213"/>
                        <a14:foregroundMark x1="78750" y1="76721" x2="70313" y2="99672"/>
                        <a14:foregroundMark x1="63438" y1="76066" x2="81563" y2="99672"/>
                        <a14:foregroundMark x1="75313" y1="83934" x2="94063" y2="99016"/>
                        <a14:foregroundMark x1="77813" y1="90820" x2="91250" y2="99672"/>
                        <a14:foregroundMark x1="68750" y1="76066" x2="76563" y2="84262"/>
                        <a14:foregroundMark x1="61250" y1="82951" x2="70000" y2="98361"/>
                        <a14:foregroundMark x1="45625" y1="87541" x2="49688" y2="99672"/>
                        <a14:foregroundMark x1="50000" y1="95410" x2="5000" y2="95082"/>
                        <a14:foregroundMark x1="15000" y1="85902" x2="33750" y2="96393"/>
                        <a14:foregroundMark x1="24375" y1="68852" x2="27500" y2="81967"/>
                        <a14:foregroundMark x1="81563" y1="44262" x2="80625" y2="58689"/>
                        <a14:foregroundMark x1="72188" y1="8525" x2="78750" y2="28525"/>
                        <a14:foregroundMark x1="68750" y1="21639" x2="73125" y2="28525"/>
                        <a14:foregroundMark x1="64375" y1="12787" x2="57813" y2="23279"/>
                        <a14:foregroundMark x1="47500" y1="20328" x2="52500" y2="28525"/>
                        <a14:foregroundMark x1="1875" y1="33115" x2="9063" y2="72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18" y="1794174"/>
            <a:ext cx="4332263" cy="4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Wisp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240</Words>
  <Application>Microsoft Office PowerPoint</Application>
  <PresentationFormat>Custom</PresentationFormat>
  <Paragraphs>38</Paragraphs>
  <Slides>6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Потребител на Windows</dc:creator>
  <cp:lastModifiedBy>Pavlina</cp:lastModifiedBy>
  <cp:revision>28</cp:revision>
  <dcterms:created xsi:type="dcterms:W3CDTF">2020-03-16T21:54:54Z</dcterms:created>
  <dcterms:modified xsi:type="dcterms:W3CDTF">2020-03-26T15:35:46Z</dcterms:modified>
</cp:coreProperties>
</file>