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0601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645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726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041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6497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7828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7122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9860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2068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5011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2289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3440A-51DE-40EF-B457-8D027F5556A7}" type="datetimeFigureOut">
              <a:rPr lang="bg-BG" smtClean="0"/>
              <a:t>8.4.2020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12F7F-9992-4F32-AAAB-BE8CE260AFD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904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nubis-bulvest.kitaboo.com/reader/MobileReader/cloud-reader/kitaboo-reflowable.html#/main/https;%7C%7Canubis-bulvest.kitaboo.com%7CContentServer%7Cmvc%7Cs3view%7C90885%7Chtml5%7C90885?readerType=new&amp;subdomain=anubis-bulvest&amp;pageMode=double&amp;page=59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3165" y="401782"/>
            <a:ext cx="9518071" cy="4612709"/>
          </a:xfrm>
        </p:spPr>
        <p:txBody>
          <a:bodyPr>
            <a:normAutofit/>
          </a:bodyPr>
          <a:lstStyle/>
          <a:p>
            <a:r>
              <a:rPr lang="bg-BG" sz="4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Образователно направление: Математика</a:t>
            </a:r>
            <a:br>
              <a:rPr lang="bg-BG" sz="4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4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Ориентиране в пространството</a:t>
            </a:r>
            <a:r>
              <a:rPr lang="bg-BG" sz="4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bg-BG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група</a:t>
            </a:r>
            <a:br>
              <a:rPr lang="bg-BG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4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Изготвил: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Й. Тенева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учител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ДГ „Детелина“ – гр. Бургас</a:t>
            </a:r>
            <a:endParaRPr lang="bg-BG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7255" y="5780454"/>
            <a:ext cx="3920836" cy="1077546"/>
          </a:xfrm>
        </p:spPr>
        <p:txBody>
          <a:bodyPr/>
          <a:lstStyle/>
          <a:p>
            <a:r>
              <a:rPr lang="bg-B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„Моите приказни пътечки“</a:t>
            </a:r>
          </a:p>
          <a:p>
            <a:r>
              <a:rPr lang="bg-BG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Издателство „Булвест 2000“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458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35500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 има ли за всеки човек яйце?</a:t>
            </a:r>
            <a:endParaRPr lang="bg-BG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883" t="16234" r="14018" b="14546"/>
          <a:stretch/>
        </p:blipFill>
        <p:spPr>
          <a:xfrm>
            <a:off x="874518" y="955964"/>
            <a:ext cx="10479282" cy="590203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H="1" flipV="1">
            <a:off x="2475914" y="4459458"/>
            <a:ext cx="1012874" cy="478302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835706" y="5219114"/>
            <a:ext cx="1631851" cy="647114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6808763" y="3334043"/>
            <a:ext cx="1026943" cy="893299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5271293" y="2855741"/>
            <a:ext cx="824707" cy="2686930"/>
          </a:xfrm>
          <a:prstGeom prst="line">
            <a:avLst/>
          </a:prstGeom>
          <a:ln w="57150">
            <a:solidFill>
              <a:srgbClr val="C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558530" y="5331655"/>
            <a:ext cx="590246" cy="534573"/>
          </a:xfrm>
          <a:prstGeom prst="line">
            <a:avLst/>
          </a:prstGeom>
          <a:ln w="57150">
            <a:solidFill>
              <a:srgbClr val="C00000"/>
            </a:solidFill>
            <a:prstDash val="solid"/>
            <a:head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48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3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курабийка? Кои са повече – хората или курабийките?</a:t>
            </a:r>
            <a:endParaRPr lang="bg-BG" sz="3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883" t="16234" r="14018" b="14546"/>
          <a:stretch/>
        </p:blipFill>
        <p:spPr>
          <a:xfrm>
            <a:off x="1220146" y="984739"/>
            <a:ext cx="10428193" cy="58732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29507" y="3413538"/>
            <a:ext cx="506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bg-BG" sz="6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43046" y="1065834"/>
            <a:ext cx="506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27805" y="2187304"/>
            <a:ext cx="506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95932" y="4888302"/>
            <a:ext cx="508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381957" y="4567089"/>
            <a:ext cx="5064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6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99147" y="5582752"/>
            <a:ext cx="448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bg-BG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71616" y="6342443"/>
            <a:ext cx="448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02330" y="6342443"/>
            <a:ext cx="448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9150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lvl="0" indent="0" algn="ctr">
              <a:buNone/>
            </a:pPr>
            <a:r>
              <a:rPr lang="bg-BG" sz="9600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Справихте се отлично!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143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36" y="654807"/>
            <a:ext cx="10515600" cy="1325563"/>
          </a:xfrm>
        </p:spPr>
        <p:txBody>
          <a:bodyPr/>
          <a:lstStyle/>
          <a:p>
            <a:pPr algn="ctr"/>
            <a:r>
              <a:rPr lang="bg-BG" dirty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Използвани </a:t>
            </a:r>
            <a:r>
              <a:rPr lang="bg-BG" dirty="0" smtClean="0">
                <a:solidFill>
                  <a:srgbClr val="4472C4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065" y="1825625"/>
            <a:ext cx="7047914" cy="4351338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https://anubis-bulvest.kitaboo.com/reader/MobileReader/cloud-reader/kitaboo-reflowable.html#/main/https;%7C%7Canubis-bulvest.kitaboo.com%7CContentServer%7Cmvc%7Cs3view%7C90885%7Chtml5%7C90885?readerType=new&amp;subdomain=anubis-bulvest&amp;pageMode=double&amp;page=59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694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Цел:</a:t>
            </a:r>
            <a:r>
              <a:rPr lang="bg-BG" sz="3200" b="1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Формиране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 за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определяне на положението на предметите в</a:t>
            </a:r>
            <a:b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пространството</a:t>
            </a:r>
            <a:endParaRPr lang="bg-BG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Определя мястото на предмет: горе, долу, пред,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зад,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близо, далече.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Ориентира се по основните посоки, като използва напред, назад, нагоре и надолу.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Сравнява две предметни групи и ги назовава: повече, по-малко, поравно. Брои до пет.</a:t>
            </a:r>
          </a:p>
          <a:p>
            <a:pPr marL="0" indent="0">
              <a:buNone/>
            </a:pP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1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91491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 е по-близо до майката – храстът или дървото?</a:t>
            </a:r>
            <a:endParaRPr lang="bg-BG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883" t="16234" r="14018" b="14546"/>
          <a:stretch/>
        </p:blipFill>
        <p:spPr>
          <a:xfrm>
            <a:off x="467591" y="1191491"/>
            <a:ext cx="11256817" cy="5708073"/>
          </a:xfrm>
          <a:prstGeom prst="rect">
            <a:avLst/>
          </a:prstGeom>
        </p:spPr>
      </p:pic>
      <p:sp>
        <p:nvSpPr>
          <p:cNvPr id="5" name="Flowchart: Connector 4"/>
          <p:cNvSpPr/>
          <p:nvPr/>
        </p:nvSpPr>
        <p:spPr>
          <a:xfrm>
            <a:off x="2507672" y="5444836"/>
            <a:ext cx="221673" cy="221673"/>
          </a:xfrm>
          <a:prstGeom prst="flowChartConnector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367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709"/>
            <a:ext cx="12191999" cy="1173899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Кое е по-далече от бащата – дървото или чешмата?</a:t>
            </a:r>
            <a:endParaRPr lang="bg-BG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883" t="16234" r="14018" b="14546"/>
          <a:stretch/>
        </p:blipFill>
        <p:spPr>
          <a:xfrm>
            <a:off x="1025235" y="1146190"/>
            <a:ext cx="10141528" cy="571181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171710" y="2964873"/>
            <a:ext cx="1468582" cy="1717963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189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74619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Къде е момчето със синята шапка – пред или зад бащата?</a:t>
            </a:r>
            <a:endParaRPr lang="bg-BG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883" t="16234" r="14018" b="14546"/>
          <a:stretch/>
        </p:blipFill>
        <p:spPr>
          <a:xfrm>
            <a:off x="1039297" y="1274619"/>
            <a:ext cx="10085697" cy="568036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721926" y="2549237"/>
            <a:ext cx="1496291" cy="2036619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419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080656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Кой е зад момчето със синята шапка?</a:t>
            </a:r>
            <a:endParaRPr lang="bg-BG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883" t="16234" r="14018" b="14546"/>
          <a:stretch/>
        </p:blipFill>
        <p:spPr>
          <a:xfrm>
            <a:off x="838199" y="1080656"/>
            <a:ext cx="10257888" cy="5777344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879273" y="1392599"/>
            <a:ext cx="1898071" cy="3096274"/>
          </a:xfrm>
          <a:prstGeom prst="ellipse">
            <a:avLst/>
          </a:prstGeom>
          <a:noFill/>
          <a:ln w="381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855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960291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какво има пред него?</a:t>
            </a:r>
            <a:endParaRPr lang="bg-BG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883" t="16234" r="14018" b="14546"/>
          <a:stretch/>
        </p:blipFill>
        <p:spPr>
          <a:xfrm>
            <a:off x="838199" y="960291"/>
            <a:ext cx="10471599" cy="5897709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093527" y="2715491"/>
            <a:ext cx="1981200" cy="1662545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344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6038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Коя лястовица лети надолу?</a:t>
            </a:r>
            <a:endParaRPr lang="bg-BG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883" t="16234" r="14018" b="14546"/>
          <a:stretch/>
        </p:blipFill>
        <p:spPr>
          <a:xfrm>
            <a:off x="918568" y="1026038"/>
            <a:ext cx="10354864" cy="583196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340435" y="1773382"/>
            <a:ext cx="1579419" cy="1662545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7399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92943"/>
          </a:xfrm>
        </p:spPr>
        <p:txBody>
          <a:bodyPr>
            <a:normAutofit/>
          </a:bodyPr>
          <a:lstStyle/>
          <a:p>
            <a:pPr algn="ctr"/>
            <a:r>
              <a:rPr lang="bg-BG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накъде лети другата лястовица?</a:t>
            </a:r>
            <a:endParaRPr lang="bg-BG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883" t="16234" r="14018" b="14546"/>
          <a:stretch/>
        </p:blipFill>
        <p:spPr>
          <a:xfrm>
            <a:off x="977964" y="1092943"/>
            <a:ext cx="10236071" cy="576505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7204364" y="1191491"/>
            <a:ext cx="1440872" cy="581892"/>
          </a:xfrm>
          <a:prstGeom prst="straightConnector1">
            <a:avLst/>
          </a:prstGeom>
          <a:ln w="38100">
            <a:solidFill>
              <a:srgbClr val="002060"/>
            </a:solidFill>
            <a:tailEnd type="arrow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38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180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Образователно направление: Математика Тема: Ориентиране в пространството  II група  Изготвил: Й. Тенева – учител  ДГ „Детелина“ – гр. Бургас</vt:lpstr>
      <vt:lpstr>Цел: Формиране на уменията за определяне на положението на предметите в пространството</vt:lpstr>
      <vt:lpstr>Кое е по-близо до майката – храстът или дървото?</vt:lpstr>
      <vt:lpstr>Кое е по-далече от бащата – дървото или чешмата?</vt:lpstr>
      <vt:lpstr>Къде е момчето със синята шапка – пред или зад бащата?</vt:lpstr>
      <vt:lpstr>Кой е зад момчето със синята шапка?</vt:lpstr>
      <vt:lpstr>А какво има пред него?</vt:lpstr>
      <vt:lpstr>Коя лястовица лети надолу?</vt:lpstr>
      <vt:lpstr>А накъде лети другата лястовица?</vt:lpstr>
      <vt:lpstr>Ще има ли за всеки човек яйце?</vt:lpstr>
      <vt:lpstr>А курабийка? Кои са повече – хората или курабийките?</vt:lpstr>
      <vt:lpstr>PowerPoint Presentation</vt:lpstr>
      <vt:lpstr>Използвани източници: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Ioana's PC</dc:creator>
  <cp:lastModifiedBy>Mariya</cp:lastModifiedBy>
  <cp:revision>20</cp:revision>
  <dcterms:created xsi:type="dcterms:W3CDTF">2020-04-06T13:03:45Z</dcterms:created>
  <dcterms:modified xsi:type="dcterms:W3CDTF">2020-04-08T19:40:22Z</dcterms:modified>
</cp:coreProperties>
</file>