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59" r:id="rId4"/>
    <p:sldId id="264" r:id="rId5"/>
    <p:sldId id="260" r:id="rId6"/>
    <p:sldId id="261" r:id="rId7"/>
    <p:sldId id="262" r:id="rId8"/>
    <p:sldId id="265" r:id="rId9"/>
  </p:sldIdLst>
  <p:sldSz cx="9144000" cy="6858000" type="screen4x3"/>
  <p:notesSz cx="6858000" cy="9144000"/>
  <p:defaultTextStyle>
    <a:defPPr>
      <a:defRPr lang="bg-BG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384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>
            <a:extLst>
              <a:ext uri="{FF2B5EF4-FFF2-40B4-BE49-F238E27FC236}">
                <a16:creationId xmlns:a16="http://schemas.microsoft.com/office/drawing/2014/main" id="{A2DAD80C-C10C-45AC-8827-EC51722C3DB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15">
            <a:extLst>
              <a:ext uri="{FF2B5EF4-FFF2-40B4-BE49-F238E27FC236}">
                <a16:creationId xmlns:a16="http://schemas.microsoft.com/office/drawing/2014/main" id="{465F8787-03D1-4875-88A3-872627BE8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E187E-40EE-4976-ACDF-A7D7A1FBD979}" type="datetimeFigureOut">
              <a:rPr lang="bg-BG"/>
              <a:pPr>
                <a:defRPr/>
              </a:pPr>
              <a:t>10.4.2020 г.</a:t>
            </a:fld>
            <a:endParaRPr lang="bg-BG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2BBDBCF6-F881-457D-BCE6-A4CC1C0AE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14">
            <a:extLst>
              <a:ext uri="{FF2B5EF4-FFF2-40B4-BE49-F238E27FC236}">
                <a16:creationId xmlns:a16="http://schemas.microsoft.com/office/drawing/2014/main" id="{2905C932-7362-40BF-B9FC-C0052CBCC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77619-B771-4D9E-B4CD-2E68442C660B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006887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0">
            <a:extLst>
              <a:ext uri="{FF2B5EF4-FFF2-40B4-BE49-F238E27FC236}">
                <a16:creationId xmlns:a16="http://schemas.microsoft.com/office/drawing/2014/main" id="{80E03745-BD2D-41B4-AB2D-13035B7F0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C30B7-90CC-41A9-AADD-CD0B3CA24A52}" type="datetimeFigureOut">
              <a:rPr lang="bg-BG"/>
              <a:pPr>
                <a:defRPr/>
              </a:pPr>
              <a:t>10.4.2020 г.</a:t>
            </a:fld>
            <a:endParaRPr lang="bg-BG"/>
          </a:p>
        </p:txBody>
      </p:sp>
      <p:sp>
        <p:nvSpPr>
          <p:cNvPr id="5" name="Footer Placeholder 27">
            <a:extLst>
              <a:ext uri="{FF2B5EF4-FFF2-40B4-BE49-F238E27FC236}">
                <a16:creationId xmlns:a16="http://schemas.microsoft.com/office/drawing/2014/main" id="{E80806DA-A08A-482A-AB5F-4B2BCD815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5DE1D9D0-B04C-42AB-9328-6DF7EFDFE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64855-4FB8-45FD-8FCE-67377E779F2F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162300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8BCDB-DC63-4497-A3AF-5F6670CBC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65CE0-5B2D-40E8-ABE6-6F4D62962C1B}" type="datetimeFigureOut">
              <a:rPr lang="bg-BG"/>
              <a:pPr>
                <a:defRPr/>
              </a:pPr>
              <a:t>10.4.2020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0A71B-1375-4E5C-8C5A-7B1E733C0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DA65F-4A2D-470D-8678-832E1AB83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7A3B4-B8D2-4C72-8B91-7C48DF76DE2F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714013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>
            <a:extLst>
              <a:ext uri="{FF2B5EF4-FFF2-40B4-BE49-F238E27FC236}">
                <a16:creationId xmlns:a16="http://schemas.microsoft.com/office/drawing/2014/main" id="{C885C162-2496-4D70-BE58-CA5934F91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024E0-DFD1-4329-AF64-8593F53AFF49}" type="datetimeFigureOut">
              <a:rPr lang="bg-BG"/>
              <a:pPr>
                <a:defRPr/>
              </a:pPr>
              <a:t>10.4.2020 г.</a:t>
            </a:fld>
            <a:endParaRPr lang="bg-BG"/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44A8920B-15E7-445C-AAC8-1E3ECA355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15">
            <a:extLst>
              <a:ext uri="{FF2B5EF4-FFF2-40B4-BE49-F238E27FC236}">
                <a16:creationId xmlns:a16="http://schemas.microsoft.com/office/drawing/2014/main" id="{68896F35-1F88-4206-9A8E-94DEA9FD2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F24E3-986F-497A-9D8A-A4019FA68A99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395715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>
            <a:extLst>
              <a:ext uri="{FF2B5EF4-FFF2-40B4-BE49-F238E27FC236}">
                <a16:creationId xmlns:a16="http://schemas.microsoft.com/office/drawing/2014/main" id="{A9112F9E-389C-4840-9680-DCB9376F67F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18">
            <a:extLst>
              <a:ext uri="{FF2B5EF4-FFF2-40B4-BE49-F238E27FC236}">
                <a16:creationId xmlns:a16="http://schemas.microsoft.com/office/drawing/2014/main" id="{CB740EC3-6330-4C4F-8C94-8EF50EA4D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C8EC0-762E-44F5-9CB1-3F955ED49F65}" type="datetimeFigureOut">
              <a:rPr lang="bg-BG"/>
              <a:pPr>
                <a:defRPr/>
              </a:pPr>
              <a:t>10.4.2020 г.</a:t>
            </a:fld>
            <a:endParaRPr lang="bg-BG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528798E7-696D-49D2-8779-59C286EB9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Slide Number Placeholder 15">
            <a:extLst>
              <a:ext uri="{FF2B5EF4-FFF2-40B4-BE49-F238E27FC236}">
                <a16:creationId xmlns:a16="http://schemas.microsoft.com/office/drawing/2014/main" id="{14D7552B-1753-4E8C-8E11-40726BD98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16C82-1F2C-438F-AA7C-88EFD3532A2E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2330746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0">
            <a:extLst>
              <a:ext uri="{FF2B5EF4-FFF2-40B4-BE49-F238E27FC236}">
                <a16:creationId xmlns:a16="http://schemas.microsoft.com/office/drawing/2014/main" id="{3D50A247-DCA1-41CF-93A5-D5D0C33D5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7895B-D054-474A-9B83-3CF0A89CA1D4}" type="datetimeFigureOut">
              <a:rPr lang="bg-BG"/>
              <a:pPr>
                <a:defRPr/>
              </a:pPr>
              <a:t>10.4.2020 г.</a:t>
            </a:fld>
            <a:endParaRPr lang="bg-BG"/>
          </a:p>
        </p:txBody>
      </p:sp>
      <p:sp>
        <p:nvSpPr>
          <p:cNvPr id="6" name="Footer Placeholder 27">
            <a:extLst>
              <a:ext uri="{FF2B5EF4-FFF2-40B4-BE49-F238E27FC236}">
                <a16:creationId xmlns:a16="http://schemas.microsoft.com/office/drawing/2014/main" id="{D63B90EF-A743-4DC2-A502-EAF9109A4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D8FD5F36-DAC2-44F8-9515-2E00CCD90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9D568-75D1-44E3-AF46-BBE7ACE1B88B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593552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0">
            <a:extLst>
              <a:ext uri="{FF2B5EF4-FFF2-40B4-BE49-F238E27FC236}">
                <a16:creationId xmlns:a16="http://schemas.microsoft.com/office/drawing/2014/main" id="{D7E3BF32-E9C9-473B-8763-84952499B4C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9">
            <a:extLst>
              <a:ext uri="{FF2B5EF4-FFF2-40B4-BE49-F238E27FC236}">
                <a16:creationId xmlns:a16="http://schemas.microsoft.com/office/drawing/2014/main" id="{0CB00F16-0ACD-489B-B5AF-3F37569C9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00139-2887-409C-94B5-F412EB1B98E3}" type="datetimeFigureOut">
              <a:rPr lang="bg-BG"/>
              <a:pPr>
                <a:defRPr/>
              </a:pPr>
              <a:t>10.4.2020 г.</a:t>
            </a:fld>
            <a:endParaRPr lang="bg-BG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75264E6D-5FAB-411A-9119-DC52446B3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75AD21D3-9585-4679-B5F3-50843B134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0515D-3651-425E-955E-D4E78AA8271F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442903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0">
            <a:extLst>
              <a:ext uri="{FF2B5EF4-FFF2-40B4-BE49-F238E27FC236}">
                <a16:creationId xmlns:a16="http://schemas.microsoft.com/office/drawing/2014/main" id="{038F87D6-D898-41DC-86B8-DC2D129A5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F2520-388B-4D6F-B502-CA118DAAD46B}" type="datetimeFigureOut">
              <a:rPr lang="bg-BG"/>
              <a:pPr>
                <a:defRPr/>
              </a:pPr>
              <a:t>10.4.2020 г.</a:t>
            </a:fld>
            <a:endParaRPr lang="bg-BG"/>
          </a:p>
        </p:txBody>
      </p:sp>
      <p:sp>
        <p:nvSpPr>
          <p:cNvPr id="4" name="Footer Placeholder 27">
            <a:extLst>
              <a:ext uri="{FF2B5EF4-FFF2-40B4-BE49-F238E27FC236}">
                <a16:creationId xmlns:a16="http://schemas.microsoft.com/office/drawing/2014/main" id="{445A5212-0642-4AE2-A4D8-8FCF82ED6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A803E0-5B94-4286-A81D-C820B0C7D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286AD-13AC-492E-839E-9F619C698468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918729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62408B89-4AED-4A84-AF8E-E22B5A570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A3EFC-F3A9-429C-88B0-5450EF556529}" type="datetimeFigureOut">
              <a:rPr lang="bg-BG"/>
              <a:pPr>
                <a:defRPr/>
              </a:pPr>
              <a:t>10.4.2020 г.</a:t>
            </a:fld>
            <a:endParaRPr lang="bg-BG"/>
          </a:p>
        </p:txBody>
      </p:sp>
      <p:sp>
        <p:nvSpPr>
          <p:cNvPr id="3" name="Footer Placeholder 23">
            <a:extLst>
              <a:ext uri="{FF2B5EF4-FFF2-40B4-BE49-F238E27FC236}">
                <a16:creationId xmlns:a16="http://schemas.microsoft.com/office/drawing/2014/main" id="{BDC82D09-19DF-4D92-BABF-020F6CBC0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072F884A-4098-4E63-9E04-336A955F4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43CD3-2CE0-4528-912B-08F3626AD3DC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853151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>
            <a:extLst>
              <a:ext uri="{FF2B5EF4-FFF2-40B4-BE49-F238E27FC236}">
                <a16:creationId xmlns:a16="http://schemas.microsoft.com/office/drawing/2014/main" id="{4024DAB0-62FD-41DF-82C0-F6E2B4DC7EA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4">
            <a:extLst>
              <a:ext uri="{FF2B5EF4-FFF2-40B4-BE49-F238E27FC236}">
                <a16:creationId xmlns:a16="http://schemas.microsoft.com/office/drawing/2014/main" id="{D49CA5C2-7DC9-43E2-81B2-4B4F5455E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966E4-4D23-4D68-8E07-326CE55A1F07}" type="datetimeFigureOut">
              <a:rPr lang="bg-BG"/>
              <a:pPr>
                <a:defRPr/>
              </a:pPr>
              <a:t>10.4.2020 г.</a:t>
            </a:fld>
            <a:endParaRPr lang="bg-BG"/>
          </a:p>
        </p:txBody>
      </p:sp>
      <p:sp>
        <p:nvSpPr>
          <p:cNvPr id="7" name="Footer Placeholder 28">
            <a:extLst>
              <a:ext uri="{FF2B5EF4-FFF2-40B4-BE49-F238E27FC236}">
                <a16:creationId xmlns:a16="http://schemas.microsoft.com/office/drawing/2014/main" id="{46ED6AE6-5E05-4F1C-8762-128AFD7EB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997F7D8F-15FA-4D8B-8F6E-9C0829791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A73E5-6AC6-441F-A900-2DB54C2BABFD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346196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811965D0-2516-466D-B46D-134692BEC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A6AA8-C545-4825-8815-DF4A933F6114}" type="datetimeFigureOut">
              <a:rPr lang="bg-BG"/>
              <a:pPr>
                <a:defRPr/>
              </a:pPr>
              <a:t>10.4.2020 г.</a:t>
            </a:fld>
            <a:endParaRPr lang="bg-BG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AAF7BEE-31A9-41E7-9E01-6A020C9AC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30">
            <a:extLst>
              <a:ext uri="{FF2B5EF4-FFF2-40B4-BE49-F238E27FC236}">
                <a16:creationId xmlns:a16="http://schemas.microsoft.com/office/drawing/2014/main" id="{842070C7-A627-4184-BE14-AB0A73B3A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5E5F0-491C-4717-864F-FFDB26B81429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13758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2AB81E34-14F2-42A5-9621-482746AB018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Text Placeholder 7">
            <a:extLst>
              <a:ext uri="{FF2B5EF4-FFF2-40B4-BE49-F238E27FC236}">
                <a16:creationId xmlns:a16="http://schemas.microsoft.com/office/drawing/2014/main" id="{72DEC003-4CCA-4819-A550-F41253130B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text styles</a:t>
            </a:r>
          </a:p>
          <a:p>
            <a:pPr lvl="1"/>
            <a:r>
              <a:rPr lang="en-US" altLang="bg-BG"/>
              <a:t>Second level</a:t>
            </a:r>
          </a:p>
          <a:p>
            <a:pPr lvl="2"/>
            <a:r>
              <a:rPr lang="en-US" altLang="bg-BG"/>
              <a:t>Third level</a:t>
            </a:r>
          </a:p>
          <a:p>
            <a:pPr lvl="3"/>
            <a:r>
              <a:rPr lang="en-US" altLang="bg-BG"/>
              <a:t>Fourth level</a:t>
            </a:r>
          </a:p>
          <a:p>
            <a:pPr lvl="4"/>
            <a:r>
              <a:rPr lang="en-US" altLang="bg-BG"/>
              <a:t>Fifth level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BF0889D4-637A-4939-8BA3-DC36E24C78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F5E2B9-5D2C-4579-BC0A-56EF07D78E76}" type="datetimeFigureOut">
              <a:rPr lang="bg-BG"/>
              <a:pPr>
                <a:defRPr/>
              </a:pPr>
              <a:t>10.4.2020 г.</a:t>
            </a:fld>
            <a:endParaRPr lang="bg-BG"/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64A1E956-13E1-40CA-92BF-BF926B1A18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43FB4D-E19F-4AE1-8848-50432329F4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D38E27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E555E9D3-71B2-4F23-8AC6-E4AF6EA4B7C6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8FFC9921-C079-4000-9653-10F499A75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A45BECA2-7E9B-41DE-B81D-F7CA6A497C6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03B7D74E-15F6-4CA9-A1B8-BA35AC74A458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19" r:id="rId4"/>
    <p:sldLayoutId id="2147483725" r:id="rId5"/>
    <p:sldLayoutId id="2147483720" r:id="rId6"/>
    <p:sldLayoutId id="2147483726" r:id="rId7"/>
    <p:sldLayoutId id="2147483727" r:id="rId8"/>
    <p:sldLayoutId id="2147483728" r:id="rId9"/>
    <p:sldLayoutId id="2147483721" r:id="rId10"/>
    <p:sldLayoutId id="214748372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microsoft.com/office/2007/relationships/media" Target="file:///C:\Users\&#1056;&#1091;&#1084;&#1103;&#1085;&#1072;&#1055;&#1072;&#1087;&#1072;&#1085;&#1095;&#1077;&#1074;&#1072;\Downloads\Smart5\Smart5\DG_Detelina\Koi_ni_lekuva_kogato_sme_bolni_1group_DGDetelina_OS\Mocart_za_prezentaciq_Koi_ni_lekuva_1group_OS.mp3" TargetMode="External"/><Relationship Id="rId1" Type="http://schemas.openxmlformats.org/officeDocument/2006/relationships/audio" Target="NULL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s://www.youtube.com/watch?v=V_ISV216xIE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j7RpCkcM8s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j7RpCkcM8s" TargetMode="External"/><Relationship Id="rId2" Type="http://schemas.openxmlformats.org/officeDocument/2006/relationships/hyperlink" Target="https://www.youtube.com/watch?v=V_ISV216xIE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F6726-0AF6-44E3-9AD7-160D2D35F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060848"/>
            <a:ext cx="822960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g-BG" sz="4400" b="1" dirty="0">
                <a:solidFill>
                  <a:srgbClr val="00B050"/>
                </a:solidFill>
              </a:rPr>
              <a:t>Направление :</a:t>
            </a:r>
            <a:br>
              <a:rPr lang="bg-BG" sz="4400" b="1" dirty="0">
                <a:solidFill>
                  <a:srgbClr val="00B050"/>
                </a:solidFill>
              </a:rPr>
            </a:br>
            <a:r>
              <a:rPr lang="bg-BG" sz="4400" b="1" dirty="0">
                <a:solidFill>
                  <a:srgbClr val="00B050"/>
                </a:solidFill>
              </a:rPr>
              <a:t>Околен свят </a:t>
            </a:r>
          </a:p>
        </p:txBody>
      </p:sp>
      <p:sp>
        <p:nvSpPr>
          <p:cNvPr id="10243" name="TextBox 2">
            <a:extLst>
              <a:ext uri="{FF2B5EF4-FFF2-40B4-BE49-F238E27FC236}">
                <a16:creationId xmlns:a16="http://schemas.microsoft.com/office/drawing/2014/main" id="{5C8371CD-B268-4E67-A254-C410FBF8C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3933825"/>
            <a:ext cx="4826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2400" b="1">
                <a:solidFill>
                  <a:srgbClr val="00B050"/>
                </a:solidFill>
              </a:rPr>
              <a:t>Ст.</a:t>
            </a:r>
            <a:r>
              <a:rPr lang="en-US" altLang="bg-BG" sz="2400" b="1">
                <a:solidFill>
                  <a:srgbClr val="00B050"/>
                </a:solidFill>
              </a:rPr>
              <a:t> </a:t>
            </a:r>
            <a:r>
              <a:rPr lang="bg-BG" altLang="bg-BG" sz="2400" b="1">
                <a:solidFill>
                  <a:srgbClr val="00B050"/>
                </a:solidFill>
              </a:rPr>
              <a:t>учител: Ж.</a:t>
            </a:r>
            <a:r>
              <a:rPr lang="en-US" altLang="bg-BG" sz="2400" b="1">
                <a:solidFill>
                  <a:srgbClr val="00B050"/>
                </a:solidFill>
              </a:rPr>
              <a:t> </a:t>
            </a:r>
            <a:r>
              <a:rPr lang="bg-BG" altLang="bg-BG" sz="2400" b="1">
                <a:solidFill>
                  <a:srgbClr val="00B050"/>
                </a:solidFill>
              </a:rPr>
              <a:t>Добрева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2400" b="1">
                <a:solidFill>
                  <a:srgbClr val="00B050"/>
                </a:solidFill>
              </a:rPr>
              <a:t>1</a:t>
            </a:r>
            <a:r>
              <a:rPr lang="en-US" altLang="bg-BG" sz="2400" b="1">
                <a:solidFill>
                  <a:srgbClr val="00B050"/>
                </a:solidFill>
              </a:rPr>
              <a:t> </a:t>
            </a:r>
            <a:r>
              <a:rPr lang="bg-BG" altLang="bg-BG" sz="2400" b="1">
                <a:solidFill>
                  <a:srgbClr val="00B050"/>
                </a:solidFill>
              </a:rPr>
              <a:t>гр</a:t>
            </a:r>
            <a:r>
              <a:rPr lang="en-US" altLang="bg-BG" sz="2400" b="1">
                <a:solidFill>
                  <a:srgbClr val="00B050"/>
                </a:solidFill>
              </a:rPr>
              <a:t>.</a:t>
            </a:r>
            <a:r>
              <a:rPr lang="bg-BG" altLang="bg-BG" sz="2400" b="1">
                <a:solidFill>
                  <a:srgbClr val="00B050"/>
                </a:solidFill>
              </a:rPr>
              <a:t> “Златна рибка”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2400" b="1">
                <a:solidFill>
                  <a:srgbClr val="00B050"/>
                </a:solidFill>
              </a:rPr>
              <a:t> ДГ “Детелина”, гр. Бургас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2400" b="1">
                <a:solidFill>
                  <a:srgbClr val="00B050"/>
                </a:solidFill>
              </a:rPr>
              <a:t>30.03.2020</a:t>
            </a:r>
            <a:r>
              <a:rPr lang="en-US" altLang="bg-BG" sz="2400" b="1">
                <a:solidFill>
                  <a:srgbClr val="00B050"/>
                </a:solidFill>
              </a:rPr>
              <a:t> </a:t>
            </a:r>
            <a:r>
              <a:rPr lang="bg-BG" altLang="bg-BG" sz="2400" b="1">
                <a:solidFill>
                  <a:srgbClr val="00B050"/>
                </a:solidFill>
              </a:rPr>
              <a:t>г.</a:t>
            </a:r>
          </a:p>
        </p:txBody>
      </p:sp>
      <p:pic>
        <p:nvPicPr>
          <p:cNvPr id="8194" name="Picture 2" descr="Моята приказна пътечка към околния свят: Познавателна книжка за 1 ...">
            <a:extLst>
              <a:ext uri="{FF2B5EF4-FFF2-40B4-BE49-F238E27FC236}">
                <a16:creationId xmlns:a16="http://schemas.microsoft.com/office/drawing/2014/main" id="{F6D30F7F-5BC3-48EE-B19C-F6DAB9CA7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933825"/>
            <a:ext cx="3168650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Mocart_za_prezentaciq_Koi_ni_lekuva_1group_OS">
            <a:hlinkClick r:id="" action="ppaction://media"/>
            <a:extLst>
              <a:ext uri="{FF2B5EF4-FFF2-40B4-BE49-F238E27FC236}">
                <a16:creationId xmlns:a16="http://schemas.microsoft.com/office/drawing/2014/main" id="{58F1FFB4-2ABC-4E73-B81D-AAEB3DF938D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>
                  <p14:trim st="1397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73213" y="764704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8E6BB-450C-4D06-B07B-659BC6646B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dirty="0"/>
              <a:t>Тема: Кой ни лекува, когато сме болни</a:t>
            </a:r>
          </a:p>
        </p:txBody>
      </p:sp>
      <p:pic>
        <p:nvPicPr>
          <p:cNvPr id="5" name="Picture 2" descr="Започва издаването на болнични листове по нов ред">
            <a:extLst>
              <a:ext uri="{FF2B5EF4-FFF2-40B4-BE49-F238E27FC236}">
                <a16:creationId xmlns:a16="http://schemas.microsoft.com/office/drawing/2014/main" id="{E97FCBB5-0F29-44D8-A234-EB466D510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628800"/>
            <a:ext cx="2872757" cy="4300737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1268" name="TextBox 6">
            <a:extLst>
              <a:ext uri="{FF2B5EF4-FFF2-40B4-BE49-F238E27FC236}">
                <a16:creationId xmlns:a16="http://schemas.microsoft.com/office/drawing/2014/main" id="{2AD2936E-1724-45E0-93D6-AA5BF43A1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205038"/>
            <a:ext cx="45370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800" b="1">
                <a:solidFill>
                  <a:schemeClr val="tx1"/>
                </a:solidFill>
              </a:rPr>
              <a:t>Задачи: </a:t>
            </a:r>
            <a:endParaRPr lang="bg-BG" altLang="bg-BG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800">
                <a:solidFill>
                  <a:schemeClr val="tx1"/>
                </a:solidFill>
              </a:rPr>
              <a:t>1. Да придобият представи за ролята на медицинските работници.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800">
                <a:solidFill>
                  <a:schemeClr val="tx1"/>
                </a:solidFill>
              </a:rPr>
              <a:t>2. Да се подпомогнат децата да осъзнаят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800">
                <a:solidFill>
                  <a:schemeClr val="tx1"/>
                </a:solidFill>
              </a:rPr>
              <a:t>ценността на здравето и необходимостта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800">
                <a:solidFill>
                  <a:schemeClr val="tx1"/>
                </a:solidFill>
              </a:rPr>
              <a:t>от здравословен начин на живот.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bg-BG" altLang="bg-BG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bg-BG" altLang="bg-BG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BE972A48-C2E0-4BA0-909A-833910A58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549275"/>
            <a:ext cx="8353425" cy="31702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240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♥  За въвеждане в темата, децата може да слушат  песента за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240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болното коте или друга, свързана с темата.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bg-BG" altLang="bg-BG" sz="240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bg-BG" altLang="bg-BG" sz="240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bg-BG" altLang="bg-BG" sz="240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bg-BG" altLang="bg-BG" sz="240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bg-BG" altLang="bg-BG" sz="240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bg-BG" altLang="bg-BG" sz="140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8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  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644AB261-5DA3-40F0-875C-062FD4C46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773238"/>
            <a:ext cx="45720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bg-BG" sz="1800" u="sng">
                <a:solidFill>
                  <a:schemeClr val="tx1"/>
                </a:solidFill>
                <a:hlinkClick r:id="rId2"/>
              </a:rPr>
              <a:t>h</a:t>
            </a:r>
            <a:r>
              <a:rPr lang="bg-BG" altLang="bg-BG" sz="1800" u="sng">
                <a:solidFill>
                  <a:schemeClr val="tx1"/>
                </a:solidFill>
                <a:hlinkClick r:id="rId2"/>
              </a:rPr>
              <a:t>ttps://www.youtube.com/watch?v=V_ISV21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800" u="sng">
                <a:solidFill>
                  <a:schemeClr val="tx1"/>
                </a:solidFill>
                <a:hlinkClick r:id="rId2"/>
              </a:rPr>
              <a:t>6xIE</a:t>
            </a:r>
            <a:endParaRPr lang="bg-BG" altLang="bg-BG" sz="1800" u="sng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bg-BG" altLang="bg-BG" sz="180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84357F-AF2F-45B3-B93D-B0B56C0BF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3213100"/>
            <a:ext cx="460851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240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♥ Следват въпроси – „Кой ни лекува, когато сме болни?“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bg-BG" altLang="bg-BG" sz="240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240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♥ Как изглеждат медицинските работници?  </a:t>
            </a:r>
            <a:endParaRPr lang="bg-BG" altLang="bg-BG" sz="180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лекар и мед.сестра.gif">
            <a:extLst>
              <a:ext uri="{FF2B5EF4-FFF2-40B4-BE49-F238E27FC236}">
                <a16:creationId xmlns:a16="http://schemas.microsoft.com/office/drawing/2014/main" id="{3EB80B49-7EC1-4403-AC3F-E02CAEBBD37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92080" y="2060848"/>
            <a:ext cx="3528218" cy="4294568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Детска чанта за доктор Simba, С аксесоари - eMAG.bg">
            <a:extLst>
              <a:ext uri="{FF2B5EF4-FFF2-40B4-BE49-F238E27FC236}">
                <a16:creationId xmlns:a16="http://schemas.microsoft.com/office/drawing/2014/main" id="{ABF394C9-DA34-4E09-92EF-9CAC79ED3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692696"/>
            <a:ext cx="3705673" cy="4945731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1508" name="Picture 4" descr="Как да направим „чичо доктор” добрия герой ? / moetodete.bg">
            <a:extLst>
              <a:ext uri="{FF2B5EF4-FFF2-40B4-BE49-F238E27FC236}">
                <a16:creationId xmlns:a16="http://schemas.microsoft.com/office/drawing/2014/main" id="{7F1286F9-D4FD-4DE0-ADD2-E80C193E9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4392488" cy="324802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3316" name="TextBox 3">
            <a:extLst>
              <a:ext uri="{FF2B5EF4-FFF2-40B4-BE49-F238E27FC236}">
                <a16:creationId xmlns:a16="http://schemas.microsoft.com/office/drawing/2014/main" id="{4F7D0AFD-09D9-4869-8C56-F8FA619E7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868863"/>
            <a:ext cx="7632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800">
                <a:solidFill>
                  <a:schemeClr val="tx1"/>
                </a:solidFill>
              </a:rPr>
              <a:t>♥  </a:t>
            </a:r>
            <a:r>
              <a:rPr lang="bg-BG" altLang="bg-BG" sz="2400">
                <a:solidFill>
                  <a:schemeClr val="tx1"/>
                </a:solidFill>
              </a:rPr>
              <a:t>Какво използват медицинските работници?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bg-BG" altLang="bg-BG" sz="24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2400">
                <a:solidFill>
                  <a:schemeClr val="tx1"/>
                </a:solidFill>
              </a:rPr>
              <a:t>♥ Какво можем да направим, за да бъдем здрави?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9209FB4-04B4-414F-A621-6DC28977B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60350"/>
            <a:ext cx="7632700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240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♥ Децата може да си припомнят и споделят свои преживявания в лекарски кабинет и да поиграят </a:t>
            </a:r>
            <a:r>
              <a:rPr lang="bg-BG" altLang="bg-BG" sz="2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bg-BG" altLang="bg-BG" sz="240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доктор</a:t>
            </a:r>
            <a:r>
              <a:rPr lang="bg-BG" altLang="bg-BG" sz="2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bg-BG" altLang="bg-BG" sz="240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Момичетата може да лекуват куклите, а момчетата да оцветят линейката. А може да построят болница с помощта на кака, батко или възрастен. Важно е децата да са ангажирани с темата, да са насърчени да споделят, да задават въпроси. Ако желаят да оцветят по избор картинка по темата.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240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накрая да потанцуваме и попеем заедно с доктор Мечо!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bg-BG" altLang="bg-BG" sz="240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bg-BG" altLang="bg-BG" sz="240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bg-BG" altLang="bg-BG" sz="240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bg-BG" altLang="bg-BG" sz="240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bg-BG" altLang="bg-BG" sz="240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240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</a:t>
            </a:r>
            <a:r>
              <a:rPr lang="bg-BG" altLang="bg-BG" sz="180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bg-BG" altLang="bg-BG" sz="240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14339" name="Picture 2">
            <a:extLst>
              <a:ext uri="{FF2B5EF4-FFF2-40B4-BE49-F238E27FC236}">
                <a16:creationId xmlns:a16="http://schemas.microsoft.com/office/drawing/2014/main" id="{F958FB4C-D206-4E10-B2C3-CD78E456D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076700"/>
            <a:ext cx="4032250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3">
            <a:extLst>
              <a:ext uri="{FF2B5EF4-FFF2-40B4-BE49-F238E27FC236}">
                <a16:creationId xmlns:a16="http://schemas.microsoft.com/office/drawing/2014/main" id="{802AEEF5-6CF0-4E84-A64C-3462517A1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4508500"/>
            <a:ext cx="2989263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bg-BG" sz="1800">
                <a:solidFill>
                  <a:schemeClr val="tx1"/>
                </a:solidFill>
                <a:hlinkClick r:id="rId3"/>
              </a:rPr>
              <a:t>https://www.youtube.com/watch?v=ij7RpCkcM8s</a:t>
            </a:r>
            <a:endParaRPr lang="bg-BG" altLang="bg-BG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bg-BG" altLang="bg-BG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bg-BG" altLang="bg-BG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>
            <a:extLst>
              <a:ext uri="{FF2B5EF4-FFF2-40B4-BE49-F238E27FC236}">
                <a16:creationId xmlns:a16="http://schemas.microsoft.com/office/drawing/2014/main" id="{F111CF79-85C1-4AE1-9C70-6806880A0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20713"/>
            <a:ext cx="3529012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>
            <a:extLst>
              <a:ext uri="{FF2B5EF4-FFF2-40B4-BE49-F238E27FC236}">
                <a16:creationId xmlns:a16="http://schemas.microsoft.com/office/drawing/2014/main" id="{E3F68F7C-05C2-4B3E-A81A-5CD11A88F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773238"/>
            <a:ext cx="3529013" cy="443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>
            <a:extLst>
              <a:ext uri="{FF2B5EF4-FFF2-40B4-BE49-F238E27FC236}">
                <a16:creationId xmlns:a16="http://schemas.microsoft.com/office/drawing/2014/main" id="{70E5F921-27C0-47EF-A1C5-1BBE4BD8C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3313113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>
            <a:extLst>
              <a:ext uri="{FF2B5EF4-FFF2-40B4-BE49-F238E27FC236}">
                <a16:creationId xmlns:a16="http://schemas.microsoft.com/office/drawing/2014/main" id="{95F23B09-39BB-45E2-B5F6-6692649296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997200"/>
            <a:ext cx="4948238" cy="340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>
            <a:extLst>
              <a:ext uri="{FF2B5EF4-FFF2-40B4-BE49-F238E27FC236}">
                <a16:creationId xmlns:a16="http://schemas.microsoft.com/office/drawing/2014/main" id="{83C6F349-E3D1-467E-A3C0-CAF821EBA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412875"/>
            <a:ext cx="7921625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2400">
                <a:solidFill>
                  <a:schemeClr val="tx1"/>
                </a:solidFill>
              </a:rPr>
              <a:t>Ресурси: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2400">
                <a:solidFill>
                  <a:schemeClr val="tx1"/>
                </a:solidFill>
              </a:rPr>
              <a:t>Музикален фон – В. А. Моцарт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2400">
                <a:solidFill>
                  <a:schemeClr val="tx1"/>
                </a:solidFill>
              </a:rPr>
              <a:t>Интернет: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bg-BG" altLang="bg-BG" sz="1800" u="sng">
              <a:solidFill>
                <a:schemeClr val="tx1"/>
              </a:solidFill>
              <a:hlinkClick r:id="rId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bg-BG" sz="2400" u="sng">
                <a:solidFill>
                  <a:schemeClr val="tx1"/>
                </a:solidFill>
                <a:hlinkClick r:id="rId2"/>
              </a:rPr>
              <a:t>h</a:t>
            </a:r>
            <a:r>
              <a:rPr lang="bg-BG" altLang="bg-BG" sz="2400" u="sng">
                <a:solidFill>
                  <a:schemeClr val="tx1"/>
                </a:solidFill>
                <a:hlinkClick r:id="rId2"/>
              </a:rPr>
              <a:t>ttps://www.youtube.com/watch?v=V_ISV21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2400" u="sng">
                <a:solidFill>
                  <a:schemeClr val="tx1"/>
                </a:solidFill>
                <a:hlinkClick r:id="rId2"/>
              </a:rPr>
              <a:t>6xIE</a:t>
            </a:r>
            <a:endParaRPr lang="bg-BG" altLang="bg-BG" sz="2400" u="sng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bg-BG" altLang="bg-BG" sz="1800" u="sng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bg-BG" altLang="bg-BG" sz="1800" u="sng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bg-BG" altLang="bg-BG" sz="1800" u="sng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bg-BG" altLang="bg-BG" sz="1800" u="sng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bg-BG" altLang="bg-BG" sz="1800" u="sng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bg-BG" altLang="bg-BG" sz="1800">
              <a:solidFill>
                <a:schemeClr val="tx1"/>
              </a:solidFill>
            </a:endParaRPr>
          </a:p>
        </p:txBody>
      </p:sp>
      <p:sp>
        <p:nvSpPr>
          <p:cNvPr id="17411" name="TextBox 2">
            <a:extLst>
              <a:ext uri="{FF2B5EF4-FFF2-40B4-BE49-F238E27FC236}">
                <a16:creationId xmlns:a16="http://schemas.microsoft.com/office/drawing/2014/main" id="{F63219F1-3427-409F-BC27-E8AC995DD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3141663"/>
            <a:ext cx="69850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bg-BG" altLang="bg-BG" sz="1800">
              <a:solidFill>
                <a:schemeClr val="tx1"/>
              </a:solidFill>
              <a:hlinkClick r:id="rId3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bg-BG" sz="2400">
                <a:solidFill>
                  <a:schemeClr val="tx1"/>
                </a:solidFill>
                <a:hlinkClick r:id="rId3"/>
              </a:rPr>
              <a:t>https://www.youtube.com/watch?v=ij7RpCkcM8s</a:t>
            </a:r>
            <a:endParaRPr lang="bg-BG" altLang="bg-BG" sz="24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231</TotalTime>
  <Words>286</Words>
  <Application>Microsoft Office PowerPoint</Application>
  <PresentationFormat>On-screen Show (4:3)</PresentationFormat>
  <Paragraphs>49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Franklin Gothic Medium</vt:lpstr>
      <vt:lpstr>Franklin Gothic Book</vt:lpstr>
      <vt:lpstr>Wingdings 2</vt:lpstr>
      <vt:lpstr>Calibri</vt:lpstr>
      <vt:lpstr>Times New Roman</vt:lpstr>
      <vt:lpstr>Trek</vt:lpstr>
      <vt:lpstr>Направление : Околен свят </vt:lpstr>
      <vt:lpstr>Тема: Кой ни лекува, когато сме болни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</dc:creator>
  <cp:lastModifiedBy>Румяна Папанчева</cp:lastModifiedBy>
  <cp:revision>45</cp:revision>
  <dcterms:created xsi:type="dcterms:W3CDTF">2020-03-29T19:12:15Z</dcterms:created>
  <dcterms:modified xsi:type="dcterms:W3CDTF">2020-04-10T08:03:45Z</dcterms:modified>
</cp:coreProperties>
</file>