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FD2C-C30A-4368-BE13-938B9DAE1595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B4DB-A6FA-4FB4-BFF9-2FCE48DDE8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649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B4DB-A6FA-4FB4-BFF9-2FCE48DDE8F5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25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813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844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60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62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341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354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068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524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50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04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37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8913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39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752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19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6749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55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B2F1-BC6D-4847-BBE0-9A03D84BF368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4889-0CC8-44C4-B41D-8AD2C6113E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5898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frame%20width=%22853%22%20height=%22480%22%20src=%22https:/www.youtube.com/embed/4yxaJ3My1sQ?list=RDCMUClnAQ5ONzmVP0S6JPp2ILsQ%22%20frameborder=%220%22%20allow=%22accelerometer;%20autoplay;%20encrypted-media;%20gyroscope;%20picture-in-picture%22%20allowfullscreen%3e%3c\ifram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yxaJ3My1sQ?list=RDCMUClnAQ5ONzmVP0S6JPp2ILsQ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Развиване на фонематичния слух.</a:t>
            </a:r>
            <a:br>
              <a:rPr lang="bg-BG" dirty="0"/>
            </a:br>
            <a:r>
              <a:rPr lang="bg-BG" dirty="0"/>
              <a:t>Диференциация на звук „З“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4" y="2140976"/>
            <a:ext cx="10802842" cy="3599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dirty="0"/>
              <a:t>Задачи: </a:t>
            </a:r>
          </a:p>
          <a:p>
            <a:r>
              <a:rPr lang="bg-BG" dirty="0"/>
              <a:t>Да се затвърдят уменията за правилно произношение на звук „З“.</a:t>
            </a:r>
          </a:p>
          <a:p>
            <a:r>
              <a:rPr lang="bg-BG" dirty="0"/>
              <a:t>Детето да свикне да разпознава думите, в които се чува звук „З“.</a:t>
            </a:r>
          </a:p>
          <a:p>
            <a:r>
              <a:rPr lang="bg-BG" dirty="0"/>
              <a:t>Да се приучи детето да разпознава позицията на звук „З“ в думите.</a:t>
            </a:r>
          </a:p>
          <a:p>
            <a:r>
              <a:rPr lang="bg-BG" dirty="0"/>
              <a:t>Да се подобри произношението на думи и изрази с натрупване на звуковете „Ж“ и „З“.</a:t>
            </a:r>
          </a:p>
          <a:p>
            <a:r>
              <a:rPr lang="bg-BG" dirty="0"/>
              <a:t>Да се затвърдят познанията на детето за графичния образ на буква „З“.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298288" y="5723936"/>
            <a:ext cx="444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Изготвил: Петя Танева</a:t>
            </a:r>
          </a:p>
          <a:p>
            <a:r>
              <a:rPr lang="bg-BG" dirty="0"/>
              <a:t>логопед в ДГ „Делфин“ гр. Бургас</a:t>
            </a:r>
          </a:p>
        </p:txBody>
      </p:sp>
    </p:spTree>
    <p:extLst>
      <p:ext uri="{BB962C8B-B14F-4D97-AF65-F5344CB8AC3E}">
        <p14:creationId xmlns:p14="http://schemas.microsoft.com/office/powerpoint/2010/main" val="123787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Довърши изреченията от приказката!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06" y="2022764"/>
            <a:ext cx="6677890" cy="470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59636" y="5874327"/>
            <a:ext cx="242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/>
              <a:t>От списание „Бърборино“ изд. Фют</a:t>
            </a:r>
          </a:p>
        </p:txBody>
      </p:sp>
    </p:spTree>
    <p:extLst>
      <p:ext uri="{BB962C8B-B14F-4D97-AF65-F5344CB8AC3E}">
        <p14:creationId xmlns:p14="http://schemas.microsoft.com/office/powerpoint/2010/main" val="397306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Самостоятелна задача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Помолете детето да вземе моливи, като ги назовете:</a:t>
            </a:r>
          </a:p>
          <a:p>
            <a:pPr marL="0" indent="0">
              <a:buNone/>
            </a:pPr>
            <a:r>
              <a:rPr lang="bg-BG" dirty="0"/>
              <a:t>жълт, зелен, розов, син, червен.</a:t>
            </a:r>
          </a:p>
          <a:p>
            <a:pPr marL="0" indent="0">
              <a:buNone/>
            </a:pPr>
            <a:r>
              <a:rPr lang="bg-BG" dirty="0"/>
              <a:t>С всеки от тях трябва да нарисува балон. </a:t>
            </a:r>
          </a:p>
          <a:p>
            <a:pPr marL="0" indent="0">
              <a:buNone/>
            </a:pPr>
            <a:r>
              <a:rPr lang="bg-BG" dirty="0"/>
              <a:t>Във всеки балон, в цвета на който се чува звук „З“ да напише буква „З“.</a:t>
            </a:r>
          </a:p>
        </p:txBody>
      </p:sp>
    </p:spTree>
    <p:extLst>
      <p:ext uri="{BB962C8B-B14F-4D97-AF65-F5344CB8AC3E}">
        <p14:creationId xmlns:p14="http://schemas.microsoft.com/office/powerpoint/2010/main" val="168000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Открий мястото на „З“ в думите: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63434" r="74512" b="31111"/>
          <a:stretch/>
        </p:blipFill>
        <p:spPr>
          <a:xfrm>
            <a:off x="1420087" y="4503848"/>
            <a:ext cx="1094510" cy="374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t="34949" r="1785" b="38182"/>
          <a:stretch/>
        </p:blipFill>
        <p:spPr>
          <a:xfrm>
            <a:off x="6354616" y="2416056"/>
            <a:ext cx="1634838" cy="1842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2" t="67273" r="1515" b="5454"/>
          <a:stretch/>
        </p:blipFill>
        <p:spPr>
          <a:xfrm>
            <a:off x="8956963" y="2416056"/>
            <a:ext cx="1676400" cy="1870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67273" r="34377" b="5252"/>
          <a:stretch/>
        </p:blipFill>
        <p:spPr>
          <a:xfrm>
            <a:off x="3752270" y="2416056"/>
            <a:ext cx="1634837" cy="1884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2" t="67879" r="2054" b="5089"/>
          <a:stretch/>
        </p:blipFill>
        <p:spPr>
          <a:xfrm>
            <a:off x="1149924" y="2416056"/>
            <a:ext cx="1634837" cy="1853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63434" r="74512" b="31111"/>
          <a:stretch/>
        </p:blipFill>
        <p:spPr>
          <a:xfrm>
            <a:off x="4022433" y="4503848"/>
            <a:ext cx="1094510" cy="37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63434" r="74512" b="31111"/>
          <a:stretch/>
        </p:blipFill>
        <p:spPr>
          <a:xfrm>
            <a:off x="6624780" y="4503848"/>
            <a:ext cx="1094510" cy="374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4"/>
          <a:stretch/>
        </p:blipFill>
        <p:spPr>
          <a:xfrm>
            <a:off x="9063643" y="4419481"/>
            <a:ext cx="1463040" cy="4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Благодаря за старанието!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g-BG" dirty="0"/>
          </a:p>
          <a:p>
            <a:pPr algn="ctr"/>
            <a:r>
              <a:rPr lang="bg-BG" dirty="0"/>
              <a:t>Отлична работа!</a:t>
            </a:r>
          </a:p>
        </p:txBody>
      </p:sp>
    </p:spTree>
    <p:extLst>
      <p:ext uri="{BB962C8B-B14F-4D97-AF65-F5344CB8AC3E}">
        <p14:creationId xmlns:p14="http://schemas.microsoft.com/office/powerpoint/2010/main" val="245280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/>
              <a:t>Артикулаторна гимнастика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321" y="2133600"/>
            <a:ext cx="9613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	Преди да започнете работа по произношението е добре първоначално да се раздвижат и  загреят артикулаторните органи: лицеви мускули, устни, език, меко небце.</a:t>
            </a:r>
          </a:p>
          <a:p>
            <a:endParaRPr lang="bg-BG" dirty="0"/>
          </a:p>
          <a:p>
            <a:r>
              <a:rPr lang="bg-BG" dirty="0"/>
              <a:t>	</a:t>
            </a:r>
            <a:endParaRPr lang="en-US" dirty="0"/>
          </a:p>
          <a:p>
            <a:r>
              <a:rPr lang="bg-BG" dirty="0"/>
              <a:t>Може да използвате няколко поредни клипа от Логопедико.</a:t>
            </a:r>
            <a:endParaRPr lang="en-US" dirty="0"/>
          </a:p>
          <a:p>
            <a:r>
              <a:rPr lang="bg-BG" dirty="0"/>
              <a:t> На тях упражненията се виждат много добре. </a:t>
            </a:r>
          </a:p>
          <a:p>
            <a:endParaRPr lang="bg-BG" dirty="0"/>
          </a:p>
          <a:p>
            <a:r>
              <a:rPr lang="bg-BG" dirty="0">
                <a:hlinkClick r:id="rId3" action="ppaction://hlinkfile"/>
              </a:rPr>
              <a:t>Артикулаторна Гимнастика</a:t>
            </a:r>
            <a:endParaRPr lang="bg-BG" dirty="0"/>
          </a:p>
          <a:p>
            <a:r>
              <a:rPr lang="bg-BG" dirty="0"/>
              <a:t>	</a:t>
            </a:r>
            <a:endParaRPr lang="en-US" dirty="0"/>
          </a:p>
          <a:p>
            <a:endParaRPr lang="en-US" dirty="0"/>
          </a:p>
          <a:p>
            <a:r>
              <a:rPr lang="bg-BG" dirty="0"/>
              <a:t>Артикулаторните пози, които трябва да се постигнат, ние в кабинета наричаме с различни имена: муцунка/усмивка, лъвска уста, балонче, часовник, люлка, пръхтене, език като мекица, широк и плосък език, котенце пие мляко (изпълнява се с широк език), фунийка, конче, разпъване на юздичката под езика.</a:t>
            </a:r>
          </a:p>
        </p:txBody>
      </p:sp>
      <p:pic>
        <p:nvPicPr>
          <p:cNvPr id="5" name="4yxaJ3My1s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10946" y="3057525"/>
            <a:ext cx="3505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Артикулация на звук „З“ - преговор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90" y="2673926"/>
            <a:ext cx="9670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Нека да припомним как се произнася звук „З“</a:t>
            </a:r>
          </a:p>
          <a:p>
            <a:endParaRPr lang="bg-BG" dirty="0"/>
          </a:p>
          <a:p>
            <a:pPr algn="ctr"/>
            <a:r>
              <a:rPr lang="bg-BG" dirty="0"/>
              <a:t>Устните са разпънати в усмивка и добре оголват долните и горните зъби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От устата излиза студен силен въздух. Гласните връзки работят и озвучават въздушната струя. Детето може да усети вибрациите им, ако постави ръка на шията ви. Езикът е в долната половина на устната кухина и леко натиска долните зъби.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3" y="365197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Подготвителни упражнения</a:t>
            </a:r>
            <a:br>
              <a:rPr lang="bg-BG" dirty="0"/>
            </a:br>
            <a:r>
              <a:rPr lang="bg-BG" sz="1400" dirty="0"/>
              <a:t>първо изпълнете звуковете дълго и продължително, с непрекъсната въздушна струя, а след това с къси повторения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 b="31633"/>
          <a:stretch/>
        </p:blipFill>
        <p:spPr>
          <a:xfrm>
            <a:off x="201019" y="2122474"/>
            <a:ext cx="3563667" cy="1872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93" y="2289189"/>
            <a:ext cx="3611458" cy="212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8339" y="2289189"/>
            <a:ext cx="225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Направи като змията:</a:t>
            </a:r>
          </a:p>
          <a:p>
            <a:r>
              <a:rPr lang="bg-BG" sz="2400" dirty="0"/>
              <a:t>Ссссссссссс</a:t>
            </a:r>
          </a:p>
          <a:p>
            <a:r>
              <a:rPr lang="bg-BG" sz="2400" dirty="0"/>
              <a:t>С-с-с-с-с-с-с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9909" y="2243469"/>
            <a:ext cx="258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Направи като вятърко:</a:t>
            </a:r>
          </a:p>
          <a:p>
            <a:r>
              <a:rPr lang="bg-BG" sz="2400" dirty="0"/>
              <a:t>Шшшшшшш</a:t>
            </a:r>
          </a:p>
          <a:p>
            <a:r>
              <a:rPr lang="bg-BG" sz="2400" dirty="0"/>
              <a:t>Ш-ш-ш-ш-ш-ш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8339" y="4678628"/>
            <a:ext cx="2524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Направи като мухата:</a:t>
            </a:r>
          </a:p>
          <a:p>
            <a:r>
              <a:rPr lang="bg-BG" sz="2400" dirty="0"/>
              <a:t>Зззззззззззззз</a:t>
            </a:r>
          </a:p>
          <a:p>
            <a:r>
              <a:rPr lang="bg-BG" sz="2400" dirty="0"/>
              <a:t>З-з-з-з-з-з-з-з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9909" y="4699835"/>
            <a:ext cx="2453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Направи като пчелата:</a:t>
            </a:r>
          </a:p>
          <a:p>
            <a:r>
              <a:rPr lang="bg-BG" sz="2400" dirty="0"/>
              <a:t>Жжжжжжжжж</a:t>
            </a:r>
          </a:p>
          <a:p>
            <a:r>
              <a:rPr lang="bg-BG" sz="2400" dirty="0"/>
              <a:t>Ж-ж-ж-ж-ж-ж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D2190-8814-4E2B-8278-9C417CC5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57" y="4349363"/>
            <a:ext cx="2085639" cy="2270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C534D-E09A-43A6-B26C-E2D22275F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2" y="4097698"/>
            <a:ext cx="2524999" cy="21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149" y="381718"/>
            <a:ext cx="10483702" cy="2715491"/>
          </a:xfrm>
        </p:spPr>
        <p:txBody>
          <a:bodyPr>
            <a:noAutofit/>
          </a:bodyPr>
          <a:lstStyle/>
          <a:p>
            <a:pPr algn="ctr"/>
            <a:r>
              <a:rPr lang="bg-BG" sz="2400" dirty="0"/>
              <a:t>Когато правим упражнения за буква „З“много често, когато трябва да я изпишат, децата търсят жокер: „Три ли?“</a:t>
            </a:r>
            <a:br>
              <a:rPr lang="bg-BG" sz="2400" dirty="0"/>
            </a:br>
            <a:r>
              <a:rPr lang="bg-BG" sz="2400" dirty="0"/>
              <a:t>Вашият отговор трябва да бъде „Не“</a:t>
            </a:r>
            <a:br>
              <a:rPr lang="bg-BG" sz="2400" dirty="0"/>
            </a:br>
            <a:br>
              <a:rPr lang="bg-BG" sz="2400" dirty="0"/>
            </a:br>
            <a:r>
              <a:rPr lang="bg-BG" sz="2400" dirty="0"/>
              <a:t>Аз отговарям така: Когато имаме математика, броим и смятаме говорим за „три“. Ние сега учим български език и говорим за буква „З“, но ти си прав/а, защото те наистина много си приличат, а понякога са еднакви.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/>
              <a:t>Буква „З“ и цифра „3“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3275881"/>
            <a:ext cx="2544834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15366" r="-973" b="5089"/>
          <a:stretch/>
        </p:blipFill>
        <p:spPr>
          <a:xfrm>
            <a:off x="9172133" y="3275881"/>
            <a:ext cx="2847993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87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354" y="531167"/>
            <a:ext cx="850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В кои думи откриваш звук „З“? Изговори ги правилно!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t="66263" r="1515" b="1212"/>
          <a:stretch/>
        </p:blipFill>
        <p:spPr>
          <a:xfrm>
            <a:off x="2665270" y="3893128"/>
            <a:ext cx="1648692" cy="223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33737" r="33838" b="33939"/>
          <a:stretch/>
        </p:blipFill>
        <p:spPr>
          <a:xfrm>
            <a:off x="8811490" y="3879273"/>
            <a:ext cx="1662546" cy="22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66464" r="66431" b="1212"/>
          <a:stretch/>
        </p:blipFill>
        <p:spPr>
          <a:xfrm>
            <a:off x="644241" y="1454723"/>
            <a:ext cx="1620982" cy="221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33131" r="66545" b="33737"/>
          <a:stretch/>
        </p:blipFill>
        <p:spPr>
          <a:xfrm>
            <a:off x="2651417" y="1427015"/>
            <a:ext cx="1662545" cy="227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1" t="33535" r="2053" b="33737"/>
          <a:stretch/>
        </p:blipFill>
        <p:spPr>
          <a:xfrm>
            <a:off x="671949" y="3879272"/>
            <a:ext cx="1593273" cy="224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66464" r="34107" b="1212"/>
          <a:stretch/>
        </p:blipFill>
        <p:spPr>
          <a:xfrm>
            <a:off x="8811490" y="1468579"/>
            <a:ext cx="1634836" cy="221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t="34344" r="1785" b="32929"/>
          <a:stretch/>
        </p:blipFill>
        <p:spPr>
          <a:xfrm>
            <a:off x="4714010" y="1440871"/>
            <a:ext cx="1634838" cy="224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t="66667" r="1246" b="1010"/>
          <a:stretch/>
        </p:blipFill>
        <p:spPr>
          <a:xfrm>
            <a:off x="4714010" y="3893128"/>
            <a:ext cx="1662547" cy="22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9" t="34546" r="33838" b="33737"/>
          <a:stretch/>
        </p:blipFill>
        <p:spPr>
          <a:xfrm>
            <a:off x="6735042" y="1496287"/>
            <a:ext cx="1676401" cy="217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2" t="1818" r="2054" b="65657"/>
          <a:stretch/>
        </p:blipFill>
        <p:spPr>
          <a:xfrm>
            <a:off x="6762752" y="3879273"/>
            <a:ext cx="1648691" cy="223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81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512618"/>
            <a:ext cx="10695709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Повтори всяко изречение! Преброй думите в него! </a:t>
            </a:r>
          </a:p>
          <a:p>
            <a:pPr algn="ctr"/>
            <a:r>
              <a:rPr lang="bg-BG" sz="2800" dirty="0"/>
              <a:t>За кои картинки се отнасят?</a:t>
            </a:r>
          </a:p>
          <a:p>
            <a:endParaRPr lang="bg-BG" dirty="0"/>
          </a:p>
          <a:p>
            <a:r>
              <a:rPr lang="bg-BG" sz="2400" dirty="0"/>
              <a:t>Зоя има зелена жилетка.</a:t>
            </a:r>
          </a:p>
          <a:p>
            <a:r>
              <a:rPr lang="bg-BG" sz="2400" dirty="0"/>
              <a:t>Жоро и Златина разглеждат изложба.</a:t>
            </a:r>
          </a:p>
          <a:p>
            <a:r>
              <a:rPr lang="bg-BG" sz="2400" dirty="0"/>
              <a:t>Зара пазарува свежи зеленчуци.</a:t>
            </a:r>
          </a:p>
          <a:p>
            <a:r>
              <a:rPr lang="bg-BG" sz="2400" dirty="0"/>
              <a:t>Жизел подготвя изненада за Живко.</a:t>
            </a:r>
          </a:p>
          <a:p>
            <a:r>
              <a:rPr lang="bg-BG" sz="2400" dirty="0"/>
              <a:t>Здравко държи сиво зайче.</a:t>
            </a:r>
          </a:p>
          <a:p>
            <a:r>
              <a:rPr lang="bg-BG" sz="2400" dirty="0"/>
              <a:t>Злати е жаден.</a:t>
            </a:r>
          </a:p>
          <a:p>
            <a:endParaRPr lang="bg-BG" sz="2400" dirty="0"/>
          </a:p>
          <a:p>
            <a:r>
              <a:rPr lang="bg-BG" sz="2400" dirty="0"/>
              <a:t>*</a:t>
            </a:r>
            <a:r>
              <a:rPr lang="bg-BG" sz="2400" i="1" dirty="0"/>
              <a:t>Родителят чете бавно изреченията, с </a:t>
            </a:r>
          </a:p>
          <a:p>
            <a:r>
              <a:rPr lang="bg-BG" sz="2400" i="1" dirty="0"/>
              <a:t>ясен глас и изразителна артикулация</a:t>
            </a:r>
            <a:r>
              <a:rPr lang="bg-BG" sz="2400" dirty="0"/>
              <a:t>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95" y="4201211"/>
            <a:ext cx="1514762" cy="227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5200589"/>
            <a:ext cx="33242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2" y="5003161"/>
            <a:ext cx="280035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19" y="2380769"/>
            <a:ext cx="28384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" t="-4593" r="549" b="9042"/>
          <a:stretch/>
        </p:blipFill>
        <p:spPr>
          <a:xfrm>
            <a:off x="6435003" y="1816058"/>
            <a:ext cx="2524125" cy="172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/>
          <a:stretch/>
        </p:blipFill>
        <p:spPr>
          <a:xfrm>
            <a:off x="9687907" y="4223188"/>
            <a:ext cx="1743075" cy="224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31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813" y="263235"/>
            <a:ext cx="96566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Назови правилно цвета и предмета!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t="8050" r="9394" b="51205"/>
          <a:stretch/>
        </p:blipFill>
        <p:spPr>
          <a:xfrm>
            <a:off x="1385457" y="955964"/>
            <a:ext cx="5133882" cy="176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8488" r="9243" b="50548"/>
          <a:stretch/>
        </p:blipFill>
        <p:spPr>
          <a:xfrm>
            <a:off x="1385456" y="2826327"/>
            <a:ext cx="5120640" cy="176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49453" r="8939" b="10021"/>
          <a:stretch/>
        </p:blipFill>
        <p:spPr>
          <a:xfrm>
            <a:off x="1385456" y="4711345"/>
            <a:ext cx="5120640" cy="173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6907879" y="1289996"/>
            <a:ext cx="4467849" cy="447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74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5" y="753228"/>
            <a:ext cx="10028368" cy="1080938"/>
          </a:xfrm>
        </p:spPr>
        <p:txBody>
          <a:bodyPr>
            <a:normAutofit/>
          </a:bodyPr>
          <a:lstStyle/>
          <a:p>
            <a:pPr algn="ctr"/>
            <a:r>
              <a:rPr lang="bg-BG" sz="3200" dirty="0"/>
              <a:t>Упражнение за развитие на </a:t>
            </a:r>
            <a:r>
              <a:rPr lang="bg-BG" sz="3200" dirty="0" err="1"/>
              <a:t>фонематичния</a:t>
            </a:r>
            <a:r>
              <a:rPr lang="bg-BG" sz="3200" dirty="0"/>
              <a:t> слух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277" y="2709693"/>
            <a:ext cx="9365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Плесни с ръце щом чуеш думичка в която се чува звук „З“</a:t>
            </a:r>
          </a:p>
          <a:p>
            <a:endParaRPr lang="bg-BG" sz="2400" dirty="0"/>
          </a:p>
          <a:p>
            <a:r>
              <a:rPr lang="bg-BG" dirty="0"/>
              <a:t>*Родителят чете като е скрил устата и носа си с лист, списание или др., за да не вижда детето движенията на устните и бузите.</a:t>
            </a:r>
          </a:p>
          <a:p>
            <a:endParaRPr lang="bg-BG" dirty="0"/>
          </a:p>
          <a:p>
            <a:r>
              <a:rPr lang="bg-BG" sz="3200" dirty="0"/>
              <a:t>Жаба, зеленчук, заек, животно, жито, кожа, мазе, коса, боза, коза, зебра, пижама, пица пържола, ваза, пожар, въже, магазин и др.</a:t>
            </a:r>
          </a:p>
        </p:txBody>
      </p:sp>
    </p:spTree>
    <p:extLst>
      <p:ext uri="{BB962C8B-B14F-4D97-AF65-F5344CB8AC3E}">
        <p14:creationId xmlns:p14="http://schemas.microsoft.com/office/powerpoint/2010/main" val="28307558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378</TotalTime>
  <Words>473</Words>
  <Application>Microsoft Office PowerPoint</Application>
  <PresentationFormat>Widescreen</PresentationFormat>
  <Paragraphs>110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Berlin</vt:lpstr>
      <vt:lpstr>Развиване на фонематичния слух. Диференциация на звук „З“</vt:lpstr>
      <vt:lpstr>Артикулаторна гимнастика</vt:lpstr>
      <vt:lpstr>Артикулация на звук „З“ - преговор</vt:lpstr>
      <vt:lpstr>Подготвителни упражнения първо изпълнете звуковете дълго и продължително, с непрекъсната въздушна струя, а след това с къси повторения</vt:lpstr>
      <vt:lpstr>Когато правим упражнения за буква „З“много често, когато трябва да я изпишат, децата търсят жокер: „Три ли?“ Вашият отговор трябва да бъде „Не“  Аз отговарям така: Когато имаме математика, броим и смятаме говорим за „три“. Ние сега учим български език и говорим за буква „З“, но ти си прав/а, защото те наистина много си приличат, а понякога са еднакви.</vt:lpstr>
      <vt:lpstr>PowerPoint Presentation</vt:lpstr>
      <vt:lpstr>PowerPoint Presentation</vt:lpstr>
      <vt:lpstr>PowerPoint Presentation</vt:lpstr>
      <vt:lpstr>Упражнение за развитие на фонематичния слух</vt:lpstr>
      <vt:lpstr>Довърши изреченията от приказката!</vt:lpstr>
      <vt:lpstr>Самостоятелна задача</vt:lpstr>
      <vt:lpstr>Открий мястото на „З“ в думите:</vt:lpstr>
      <vt:lpstr>Благодаря за старанието!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Развиване на фонематичния слух. Диференциация на звук „З“</dc:title>
  <dc:creator>Logo5ka</dc:creator>
  <cp:lastModifiedBy>Румяна Папанчева</cp:lastModifiedBy>
  <cp:revision>41</cp:revision>
  <dcterms:created xsi:type="dcterms:W3CDTF">2020-04-02T06:51:09Z</dcterms:created>
  <dcterms:modified xsi:type="dcterms:W3CDTF">2020-04-02T17:33:53Z</dcterms:modified>
</cp:coreProperties>
</file>