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3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D89D-9171-4C08-8D94-489CA19E07F4}" type="datetimeFigureOut">
              <a:rPr lang="bg-BG" smtClean="0"/>
              <a:t>2.4.2020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2634B-988D-46A0-870B-6574C6E81E1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49040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D89D-9171-4C08-8D94-489CA19E07F4}" type="datetimeFigureOut">
              <a:rPr lang="bg-BG" smtClean="0"/>
              <a:t>2.4.2020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2634B-988D-46A0-870B-6574C6E81E1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453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D89D-9171-4C08-8D94-489CA19E07F4}" type="datetimeFigureOut">
              <a:rPr lang="bg-BG" smtClean="0"/>
              <a:t>2.4.2020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2634B-988D-46A0-870B-6574C6E81E1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77104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D89D-9171-4C08-8D94-489CA19E07F4}" type="datetimeFigureOut">
              <a:rPr lang="bg-BG" smtClean="0"/>
              <a:t>2.4.2020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2634B-988D-46A0-870B-6574C6E81E1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11711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D89D-9171-4C08-8D94-489CA19E07F4}" type="datetimeFigureOut">
              <a:rPr lang="bg-BG" smtClean="0"/>
              <a:t>2.4.2020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2634B-988D-46A0-870B-6574C6E81E1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52773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D89D-9171-4C08-8D94-489CA19E07F4}" type="datetimeFigureOut">
              <a:rPr lang="bg-BG" smtClean="0"/>
              <a:t>2.4.2020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2634B-988D-46A0-870B-6574C6E81E1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446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D89D-9171-4C08-8D94-489CA19E07F4}" type="datetimeFigureOut">
              <a:rPr lang="bg-BG" smtClean="0"/>
              <a:t>2.4.2020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2634B-988D-46A0-870B-6574C6E81E1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28706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D89D-9171-4C08-8D94-489CA19E07F4}" type="datetimeFigureOut">
              <a:rPr lang="bg-BG" smtClean="0"/>
              <a:t>2.4.2020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2634B-988D-46A0-870B-6574C6E81E1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4876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D89D-9171-4C08-8D94-489CA19E07F4}" type="datetimeFigureOut">
              <a:rPr lang="bg-BG" smtClean="0"/>
              <a:t>2.4.2020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2634B-988D-46A0-870B-6574C6E81E1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78695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D89D-9171-4C08-8D94-489CA19E07F4}" type="datetimeFigureOut">
              <a:rPr lang="bg-BG" smtClean="0"/>
              <a:t>2.4.2020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2634B-988D-46A0-870B-6574C6E81E1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2709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D89D-9171-4C08-8D94-489CA19E07F4}" type="datetimeFigureOut">
              <a:rPr lang="bg-BG" smtClean="0"/>
              <a:t>2.4.2020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2634B-988D-46A0-870B-6574C6E81E1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36809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4D89D-9171-4C08-8D94-489CA19E07F4}" type="datetimeFigureOut">
              <a:rPr lang="bg-BG" smtClean="0"/>
              <a:t>2.4.2020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2634B-988D-46A0-870B-6574C6E81E1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568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5944"/>
            <a:ext cx="9144000" cy="1642795"/>
          </a:xfrm>
        </p:spPr>
        <p:txBody>
          <a:bodyPr>
            <a:normAutofit fontScale="90000"/>
          </a:bodyPr>
          <a:lstStyle/>
          <a:p>
            <a:r>
              <a:rPr lang="bg-BG" dirty="0"/>
              <a:t>Български език и литература</a:t>
            </a:r>
            <a:br>
              <a:rPr lang="bg-BG" dirty="0"/>
            </a:br>
            <a:r>
              <a:rPr lang="bg-BG" dirty="0"/>
              <a:t>тема: Отивам на лекар!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564" y="2161309"/>
            <a:ext cx="4748850" cy="469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2580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По тази тема се очаква...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bg-BG" dirty="0"/>
              <a:t>Детето да обогати своите познания за професията лекар и медицинска сестра;</a:t>
            </a:r>
          </a:p>
          <a:p>
            <a:pPr marL="514350" indent="-514350">
              <a:buAutoNum type="arabicPeriod"/>
            </a:pPr>
            <a:r>
              <a:rPr lang="bg-BG" dirty="0"/>
              <a:t>Да затвърди своите знания за лекарите,защо са нужни те и как ни помагат,каква е тяхната работа и кога трябва да ходим при тях;</a:t>
            </a:r>
          </a:p>
        </p:txBody>
      </p:sp>
    </p:spTree>
    <p:extLst>
      <p:ext uri="{BB962C8B-B14F-4D97-AF65-F5344CB8AC3E}">
        <p14:creationId xmlns:p14="http://schemas.microsoft.com/office/powerpoint/2010/main" val="326762828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8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 Каква е работата на лекаря?</a:t>
            </a:r>
            <a:br>
              <a:rPr lang="bg-BG" dirty="0"/>
            </a:br>
            <a:endParaRPr lang="bg-B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3" y="1127185"/>
            <a:ext cx="7523018" cy="5697278"/>
          </a:xfrm>
        </p:spPr>
      </p:pic>
      <p:sp>
        <p:nvSpPr>
          <p:cNvPr id="7" name="Rounded Rectangle 6"/>
          <p:cNvSpPr/>
          <p:nvPr/>
        </p:nvSpPr>
        <p:spPr>
          <a:xfrm>
            <a:off x="8282007" y="3816626"/>
            <a:ext cx="3972339" cy="280891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>
                <a:solidFill>
                  <a:schemeClr val="tx1"/>
                </a:solidFill>
              </a:rPr>
              <a:t>Въпроси към детето:</a:t>
            </a:r>
            <a:br>
              <a:rPr lang="bg-BG" sz="2400" dirty="0">
                <a:solidFill>
                  <a:schemeClr val="tx1"/>
                </a:solidFill>
              </a:rPr>
            </a:br>
            <a:r>
              <a:rPr lang="bg-BG" sz="2400" dirty="0">
                <a:solidFill>
                  <a:schemeClr val="tx1"/>
                </a:solidFill>
              </a:rPr>
              <a:t>Знаеш ли каква е работата на лекаря? Някой помага ли му?</a:t>
            </a:r>
          </a:p>
          <a:p>
            <a:pPr algn="ctr"/>
            <a:r>
              <a:rPr lang="bg-BG" sz="2400" dirty="0">
                <a:solidFill>
                  <a:schemeClr val="tx1"/>
                </a:solidFill>
              </a:rPr>
              <a:t>Защо трябва да ходим на лекар, когато сме болни?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219661" y="365125"/>
            <a:ext cx="3972339" cy="30638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>
                <a:solidFill>
                  <a:schemeClr val="tx1"/>
                </a:solidFill>
              </a:rPr>
              <a:t>Изисквайте от Вашето дете да отговаря с много думички, защото ние се стремим да развиваме постоянно неговата реч. Поправяйте ги при нужда и не забравяйте да го похвалите!</a:t>
            </a:r>
          </a:p>
        </p:txBody>
      </p:sp>
    </p:spTree>
    <p:extLst>
      <p:ext uri="{BB962C8B-B14F-4D97-AF65-F5344CB8AC3E}">
        <p14:creationId xmlns:p14="http://schemas.microsoft.com/office/powerpoint/2010/main" val="170275827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Кой помага на лекаря?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72095" y="1356617"/>
            <a:ext cx="3448049" cy="536363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354039" y="1733072"/>
            <a:ext cx="5356288" cy="46107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>
                <a:solidFill>
                  <a:schemeClr val="tx1"/>
                </a:solidFill>
              </a:rPr>
              <a:t>Лекарят се грижи за нас и за нашето здраве. Знаеш ли, че и на него някой му помага?</a:t>
            </a:r>
          </a:p>
          <a:p>
            <a:pPr algn="ctr"/>
            <a:r>
              <a:rPr lang="bg-BG" sz="2400" dirty="0">
                <a:solidFill>
                  <a:schemeClr val="tx1"/>
                </a:solidFill>
              </a:rPr>
              <a:t>Това е медицинската сестра.</a:t>
            </a:r>
          </a:p>
          <a:p>
            <a:pPr algn="ctr"/>
            <a:r>
              <a:rPr lang="bg-BG" sz="2400" dirty="0">
                <a:solidFill>
                  <a:schemeClr val="tx1"/>
                </a:solidFill>
              </a:rPr>
              <a:t>Докато лекарят преглежда детето или някой възрастен човек, медицинската сестра записва на компютъра имената на болния човек, а когато трябва да се превърже рана тя му приготвя материалите.</a:t>
            </a:r>
          </a:p>
        </p:txBody>
      </p:sp>
    </p:spTree>
    <p:extLst>
      <p:ext uri="{BB962C8B-B14F-4D97-AF65-F5344CB8AC3E}">
        <p14:creationId xmlns:p14="http://schemas.microsoft.com/office/powerpoint/2010/main" val="389710473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1270"/>
            <a:ext cx="10515600" cy="1325563"/>
          </a:xfrm>
        </p:spPr>
        <p:txBody>
          <a:bodyPr/>
          <a:lstStyle/>
          <a:p>
            <a:r>
              <a:rPr lang="bg-BG" dirty="0"/>
              <a:t>Какви инструменти има в лекарския кабинет?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853334"/>
            <a:ext cx="5226062" cy="435133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543412" y="1386195"/>
            <a:ext cx="5436705" cy="302346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>
                <a:solidFill>
                  <a:schemeClr val="tx1"/>
                </a:solidFill>
              </a:rPr>
              <a:t>В лекарския кабинет можем да намерим инструменти, но не такива, каквито използва твоя татко, а специално направени за лекари.</a:t>
            </a:r>
          </a:p>
          <a:p>
            <a:pPr algn="ctr"/>
            <a:r>
              <a:rPr lang="bg-BG" sz="2400" dirty="0">
                <a:solidFill>
                  <a:schemeClr val="tx1"/>
                </a:solidFill>
              </a:rPr>
              <a:t>А те какви са според теб? Погледни картинка и ги опиши с много думи.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02584" y="4790661"/>
            <a:ext cx="4918362" cy="19281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>
                <a:solidFill>
                  <a:schemeClr val="tx1"/>
                </a:solidFill>
              </a:rPr>
              <a:t>Кога трябва да си сложим лепенка?</a:t>
            </a:r>
          </a:p>
          <a:p>
            <a:pPr algn="ctr"/>
            <a:r>
              <a:rPr lang="bg-BG" sz="2400" dirty="0">
                <a:solidFill>
                  <a:schemeClr val="tx1"/>
                </a:solidFill>
              </a:rPr>
              <a:t>Какво правим с термометъра?</a:t>
            </a:r>
          </a:p>
          <a:p>
            <a:pPr algn="ctr"/>
            <a:r>
              <a:rPr lang="bg-BG" sz="2400" dirty="0">
                <a:solidFill>
                  <a:schemeClr val="tx1"/>
                </a:solidFill>
              </a:rPr>
              <a:t>Защо лекарят използва слушалки?</a:t>
            </a:r>
          </a:p>
        </p:txBody>
      </p:sp>
    </p:spTree>
    <p:extLst>
      <p:ext uri="{BB962C8B-B14F-4D97-AF65-F5344CB8AC3E}">
        <p14:creationId xmlns:p14="http://schemas.microsoft.com/office/powerpoint/2010/main" val="224374202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ще ни даде лекаря?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96291" y="1690688"/>
            <a:ext cx="4461163" cy="481227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086600" y="2286000"/>
            <a:ext cx="4786745" cy="31034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>
                <a:solidFill>
                  <a:schemeClr val="tx1"/>
                </a:solidFill>
              </a:rPr>
              <a:t>Винаги, когато си тръгваме от лекарския кабинет, лекарят ни дава една бележка, която се нарича рецепта. В нея той е написал какви сиропчета или лекарства  трябва да пием, за да оздравеем.</a:t>
            </a:r>
          </a:p>
        </p:txBody>
      </p:sp>
    </p:spTree>
    <p:extLst>
      <p:ext uri="{BB962C8B-B14F-4D97-AF65-F5344CB8AC3E}">
        <p14:creationId xmlns:p14="http://schemas.microsoft.com/office/powerpoint/2010/main" val="159829084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Лекарят носи..?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84" y="1261935"/>
            <a:ext cx="5665925" cy="5517440"/>
          </a:xfrm>
        </p:spPr>
      </p:pic>
      <p:sp>
        <p:nvSpPr>
          <p:cNvPr id="5" name="Rounded Rectangle 4"/>
          <p:cNvSpPr/>
          <p:nvPr/>
        </p:nvSpPr>
        <p:spPr>
          <a:xfrm>
            <a:off x="6691746" y="2452255"/>
            <a:ext cx="4849091" cy="275705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>
                <a:solidFill>
                  <a:schemeClr val="tx1"/>
                </a:solidFill>
              </a:rPr>
              <a:t>Посочи с пръст, кои според теб са подходящите дрехи за лекарите и защо?</a:t>
            </a:r>
          </a:p>
          <a:p>
            <a:pPr algn="ctr"/>
            <a:r>
              <a:rPr lang="bg-BG" sz="2400" dirty="0">
                <a:solidFill>
                  <a:schemeClr val="tx1"/>
                </a:solidFill>
              </a:rPr>
              <a:t>Отговори с много думи.</a:t>
            </a:r>
          </a:p>
        </p:txBody>
      </p:sp>
    </p:spTree>
    <p:extLst>
      <p:ext uri="{BB962C8B-B14F-4D97-AF65-F5344CB8AC3E}">
        <p14:creationId xmlns:p14="http://schemas.microsoft.com/office/powerpoint/2010/main" val="65279514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                         Да си поиграем.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3939" r="22904"/>
          <a:stretch/>
        </p:blipFill>
        <p:spPr>
          <a:xfrm>
            <a:off x="367748" y="1895362"/>
            <a:ext cx="3220279" cy="397769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363278" y="1600201"/>
            <a:ext cx="7593195" cy="4353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>
                <a:solidFill>
                  <a:schemeClr val="tx1"/>
                </a:solidFill>
              </a:rPr>
              <a:t>За игра може да вземете някоя любима играчка на Вашето дете и да кажете, че се е разболяла. </a:t>
            </a:r>
          </a:p>
          <a:p>
            <a:pPr algn="ctr"/>
            <a:r>
              <a:rPr lang="bg-BG" sz="2400" dirty="0">
                <a:solidFill>
                  <a:schemeClr val="tx1"/>
                </a:solidFill>
              </a:rPr>
              <a:t>Кажете симптомите и нека Вашето дете се опита да го прегледа. Попитайте Вашето дете какво трябва да прави играчката му, за да оздравее. </a:t>
            </a:r>
          </a:p>
          <a:p>
            <a:pPr algn="ctr"/>
            <a:r>
              <a:rPr lang="bg-BG" sz="2400" dirty="0">
                <a:solidFill>
                  <a:schemeClr val="tx1"/>
                </a:solidFill>
              </a:rPr>
              <a:t>(Напр. да пие чай, да пие сироп, да пие витамини (може да посочи от какво друго можем да си набавим витамини/ и т.н. )</a:t>
            </a:r>
          </a:p>
          <a:p>
            <a:pPr algn="ctr"/>
            <a:r>
              <a:rPr lang="bg-BG" sz="2400" dirty="0">
                <a:solidFill>
                  <a:schemeClr val="tx1"/>
                </a:solidFill>
              </a:rPr>
              <a:t>Изисквайте отговорът на детето да е с много думи</a:t>
            </a:r>
            <a:r>
              <a:rPr lang="ru-RU" sz="2400" dirty="0">
                <a:solidFill>
                  <a:schemeClr val="tx1"/>
                </a:solidFill>
              </a:rPr>
              <a:t>!</a:t>
            </a:r>
            <a:endParaRPr lang="bg-BG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26749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          </a:t>
            </a:r>
            <a:r>
              <a:rPr lang="bg-BG" dirty="0"/>
              <a:t>Благодаря Ви за вниманието!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pPr marL="0" indent="0">
              <a:buNone/>
            </a:pPr>
            <a:r>
              <a:rPr lang="bg-BG" dirty="0"/>
              <a:t>                    Изготвила: Бояна Стоянова Дичева</a:t>
            </a:r>
          </a:p>
        </p:txBody>
      </p:sp>
    </p:spTree>
    <p:extLst>
      <p:ext uri="{BB962C8B-B14F-4D97-AF65-F5344CB8AC3E}">
        <p14:creationId xmlns:p14="http://schemas.microsoft.com/office/powerpoint/2010/main" val="25150253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389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Български език и литература тема: Отивам на лекар!</vt:lpstr>
      <vt:lpstr>По тази тема се очаква...</vt:lpstr>
      <vt:lpstr> Каква е работата на лекаря? </vt:lpstr>
      <vt:lpstr>Кой помага на лекаря?</vt:lpstr>
      <vt:lpstr>Какви инструменти има в лекарския кабинет?</vt:lpstr>
      <vt:lpstr>Какво ще ни даде лекаря?</vt:lpstr>
      <vt:lpstr>Лекарят носи..?</vt:lpstr>
      <vt:lpstr>                         Да си поиграем.</vt:lpstr>
      <vt:lpstr>          Благодаря Ви за вниманието!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Румяна Папанчева</cp:lastModifiedBy>
  <cp:revision>19</cp:revision>
  <dcterms:created xsi:type="dcterms:W3CDTF">2020-03-26T09:18:47Z</dcterms:created>
  <dcterms:modified xsi:type="dcterms:W3CDTF">2020-04-02T17:50:09Z</dcterms:modified>
</cp:coreProperties>
</file>