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2" r:id="rId3"/>
    <p:sldId id="268" r:id="rId4"/>
    <p:sldId id="259" r:id="rId5"/>
    <p:sldId id="262" r:id="rId6"/>
    <p:sldId id="269" r:id="rId7"/>
    <p:sldId id="261" r:id="rId8"/>
    <p:sldId id="260" r:id="rId9"/>
    <p:sldId id="270" r:id="rId10"/>
    <p:sldId id="264" r:id="rId11"/>
    <p:sldId id="271" r:id="rId12"/>
    <p:sldId id="265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A0A34-E936-4249-85D6-B1E345774034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9343-F4C1-4CCF-A0C7-E54A1B45D26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940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A9343-F4C1-4CCF-A0C7-E54A1B45D26D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338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6E0D3D6-CB71-4C6E-AC30-CC51D82C1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9BABCCA-5424-4999-B969-DD09CC492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C2B1C48-4FEA-463C-A9E0-21CB4DAE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972E69F-5FBF-4FF6-900F-69AB1208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6B220B38-AD07-423F-AD14-51FF854D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980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8FDFA42-A300-4831-981C-46D5742C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3954D789-47DC-4F45-A17D-146F211A9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1B18D45-1BDE-4C07-8916-D5DED52B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3FC9063-9617-4F16-ACD6-C1670496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94EBA22-7C5A-40C5-BC2C-F6535E5F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636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1C06F6E5-3E86-453A-B646-C0D2F2338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DF22DAC5-59EF-4771-A21B-33F359165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8AB6B1F-5DD1-4E7E-A6C5-D433D497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AEA949E-AC51-46D6-AE1A-61312829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DC83D63-9FB1-4C52-8043-2131C777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7132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48365A1-0FEE-44DF-A104-81C918F6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9D6A445-9ADA-48CF-AA1F-DCBB94D4B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D57A3EA-9BED-4D92-B3CC-75C211C6D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525EC29-B378-47C7-8AE1-D3ED90E3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A7907C7-C073-4AB3-BFB8-5FCEEB97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282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C037F88-A493-4E7C-9E19-C9B8DFC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A523541D-F7E1-4F5E-BB28-206D39BFA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9E82747-6B23-4738-B1E9-A382C0DE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C63C123-1826-4D4A-9EA6-F51486E0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354B94F-2AC9-49F9-AB4A-41ABAC38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029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DDB69A3-B9DE-47DF-B168-9648C03A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195C1D9-3178-4571-A78F-39DB12FF2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910C4BAA-30A2-4C50-B322-33B2B443D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A567CD9-1188-48CC-BA47-DA83F5E1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27397D8-6408-4225-BFB8-AD6E9EA9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0223315-63A0-4583-AC4D-DF9D71EE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287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C24E5ED-22EE-4D7F-85B5-FB286D03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1DEB86E-E85D-40C1-AB36-9CE10BFF6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E2E9183-896C-4792-A990-DB8844E47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0AA13FB4-34BC-498B-BD5A-A52915963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3DC7D3F0-E685-4792-A115-AC864E85B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EF2C8F7-1A1B-4D5B-BE54-54EC3D84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CBCFF5F4-9318-46BC-A7E6-4458B1B2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B43966EF-0966-4312-90FB-FC71F961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862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DD9FD4A-F14F-4A8A-85FB-6337213E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708F5845-FD3B-4E83-8F07-ED76EE33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4AB9FE3A-113F-4AFF-BBDB-FF2FEBCA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C262A74-9CF3-47DB-9760-4F591C9E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431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61483B79-AC9E-45D3-9C53-3597B8CC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3E328FE0-54BF-4148-9950-9D8492D3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470685F5-04B9-4F94-8459-AA4D905E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64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1080D7E-3023-4B76-9A12-0D829FB2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A894015-09C7-4486-ADD0-D955A0203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1CCB408-C14F-47B9-9FFC-36FF08BFE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39DC6501-86FD-47DC-B7F4-4262FECC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CD5774D7-79A2-4A1B-8D24-88BE317A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EB7496EB-883A-4B35-A4AD-C7359D2E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705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5BD929A-8B53-4C9B-8834-15155B9A4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3EA87E6E-CAE5-452B-9F30-19A5C39DC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A6A574C4-B39A-46E0-87E6-2DB18BBC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4732FDE-E86F-44E6-80A8-89EB0D12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5BFFE532-6C4B-48CA-AEF1-7E95E049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282EE6C3-5489-400C-8927-4C5067EE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5510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4D1BED22-7500-40B3-80FF-41D6E165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417663A-3082-4145-A126-4A27F989A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24464E2-8083-4048-A215-67AF73E88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AA546-E8AD-4998-9084-D37391B4A5E0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E38332F-B194-4E7D-B8D7-8B498C24A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669B5471-3173-43A9-8AD8-F62742739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9318-A330-4C1F-BAA6-372FAA59A0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456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openxmlformats.org/officeDocument/2006/relationships/slideLayout" Target="../slideLayouts/slideLayout7.xml"/><Relationship Id="rId3" Type="http://schemas.microsoft.com/office/2007/relationships/media" Target="../media/media28.m4a"/><Relationship Id="rId7" Type="http://schemas.microsoft.com/office/2007/relationships/media" Target="../media/media30.m4a"/><Relationship Id="rId12" Type="http://schemas.openxmlformats.org/officeDocument/2006/relationships/audio" Target="../media/media32.m4a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microsoft.com/office/2007/relationships/media" Target="../media/media32.m4a"/><Relationship Id="rId5" Type="http://schemas.microsoft.com/office/2007/relationships/media" Target="../media/media29.m4a"/><Relationship Id="rId15" Type="http://schemas.openxmlformats.org/officeDocument/2006/relationships/image" Target="../media/image5.png"/><Relationship Id="rId10" Type="http://schemas.openxmlformats.org/officeDocument/2006/relationships/audio" Target="../media/media31.m4a"/><Relationship Id="rId4" Type="http://schemas.openxmlformats.org/officeDocument/2006/relationships/audio" Target="../media/media28.m4a"/><Relationship Id="rId9" Type="http://schemas.microsoft.com/office/2007/relationships/media" Target="../media/media31.m4a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5.png"/><Relationship Id="rId2" Type="http://schemas.openxmlformats.org/officeDocument/2006/relationships/audio" Target="../media/media2.m4a"/><Relationship Id="rId16" Type="http://schemas.openxmlformats.org/officeDocument/2006/relationships/image" Target="../media/image18.jpg"/><Relationship Id="rId1" Type="http://schemas.microsoft.com/office/2007/relationships/media" Target="../media/media2.m4a"/><Relationship Id="rId6" Type="http://schemas.openxmlformats.org/officeDocument/2006/relationships/image" Target="../media/image1.jp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image" Target="../media/image1.jpg"/><Relationship Id="rId3" Type="http://schemas.microsoft.com/office/2007/relationships/media" Target="../media/media4.m4a"/><Relationship Id="rId21" Type="http://schemas.openxmlformats.org/officeDocument/2006/relationships/image" Target="../media/image5.png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image" Target="../media/image18.jpg"/><Relationship Id="rId2" Type="http://schemas.openxmlformats.org/officeDocument/2006/relationships/audio" Target="../media/media3.m4a"/><Relationship Id="rId16" Type="http://schemas.openxmlformats.org/officeDocument/2006/relationships/image" Target="../media/image11.jpeg"/><Relationship Id="rId20" Type="http://schemas.openxmlformats.org/officeDocument/2006/relationships/image" Target="../media/image9.jpe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7.m4a"/><Relationship Id="rId19" Type="http://schemas.openxmlformats.org/officeDocument/2006/relationships/image" Target="../media/image19.jpe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4.png"/><Relationship Id="rId18" Type="http://schemas.openxmlformats.org/officeDocument/2006/relationships/image" Target="../media/image25.png"/><Relationship Id="rId3" Type="http://schemas.microsoft.com/office/2007/relationships/media" Target="../media/media11.m4a"/><Relationship Id="rId21" Type="http://schemas.openxmlformats.org/officeDocument/2006/relationships/image" Target="../media/image5.png"/><Relationship Id="rId7" Type="http://schemas.microsoft.com/office/2007/relationships/media" Target="../media/media13.m4a"/><Relationship Id="rId12" Type="http://schemas.openxmlformats.org/officeDocument/2006/relationships/image" Target="../media/image20.jpg"/><Relationship Id="rId17" Type="http://schemas.openxmlformats.org/officeDocument/2006/relationships/image" Target="../media/image24.png"/><Relationship Id="rId2" Type="http://schemas.openxmlformats.org/officeDocument/2006/relationships/audio" Target="../media/media10.m4a"/><Relationship Id="rId16" Type="http://schemas.openxmlformats.org/officeDocument/2006/relationships/image" Target="../media/image23.png"/><Relationship Id="rId20" Type="http://schemas.openxmlformats.org/officeDocument/2006/relationships/image" Target="../media/image3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7.xml"/><Relationship Id="rId5" Type="http://schemas.microsoft.com/office/2007/relationships/media" Target="../media/media12.m4a"/><Relationship Id="rId15" Type="http://schemas.openxmlformats.org/officeDocument/2006/relationships/image" Target="../media/image22.png"/><Relationship Id="rId23" Type="http://schemas.microsoft.com/office/2007/relationships/hdphoto" Target="../media/hdphoto1.wdp"/><Relationship Id="rId10" Type="http://schemas.openxmlformats.org/officeDocument/2006/relationships/audio" Target="../media/media14.m4a"/><Relationship Id="rId19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27.pn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3.png"/><Relationship Id="rId5" Type="http://schemas.microsoft.com/office/2007/relationships/media" Target="../media/media17.m4a"/><Relationship Id="rId15" Type="http://schemas.openxmlformats.org/officeDocument/2006/relationships/image" Target="../media/image5.png"/><Relationship Id="rId10" Type="http://schemas.openxmlformats.org/officeDocument/2006/relationships/image" Target="../media/image20.jp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microsoft.com/office/2007/relationships/media" Target="../media/media20.m4a"/><Relationship Id="rId7" Type="http://schemas.openxmlformats.org/officeDocument/2006/relationships/image" Target="../media/image20.jpg"/><Relationship Id="rId12" Type="http://schemas.openxmlformats.org/officeDocument/2006/relationships/image" Target="../media/image3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20.m4a"/><Relationship Id="rId9" Type="http://schemas.openxmlformats.org/officeDocument/2006/relationships/image" Target="../media/image3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openxmlformats.org/officeDocument/2006/relationships/image" Target="../media/image5.png"/><Relationship Id="rId3" Type="http://schemas.microsoft.com/office/2007/relationships/media" Target="../media/media22.m4a"/><Relationship Id="rId7" Type="http://schemas.microsoft.com/office/2007/relationships/media" Target="../media/media24.m4a"/><Relationship Id="rId12" Type="http://schemas.openxmlformats.org/officeDocument/2006/relationships/image" Target="../media/image3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image" Target="../media/image33.png"/><Relationship Id="rId5" Type="http://schemas.microsoft.com/office/2007/relationships/media" Target="../media/media23.m4a"/><Relationship Id="rId10" Type="http://schemas.openxmlformats.org/officeDocument/2006/relationships/image" Target="../media/image32.jpg"/><Relationship Id="rId4" Type="http://schemas.openxmlformats.org/officeDocument/2006/relationships/audio" Target="../media/media22.m4a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6.m4a"/><Relationship Id="rId7" Type="http://schemas.openxmlformats.org/officeDocument/2006/relationships/image" Target="../media/image3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6.m4a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4BE3BB7-3337-48E8-9DA9-B5044ACB4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485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CFD7987-4FA2-4F8F-B3DC-DFB118A64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00" y="3255608"/>
            <a:ext cx="1448002" cy="168616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50391FF-27EC-4252-B5A1-1E496615A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012" y="5171371"/>
            <a:ext cx="1400370" cy="143847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0ED9C07-B309-4F3C-A89D-4DAC5CB9A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02" y="4835654"/>
            <a:ext cx="1190791" cy="1505160"/>
          </a:xfrm>
          <a:prstGeom prst="rect">
            <a:avLst/>
          </a:prstGeom>
        </p:spPr>
      </p:pic>
      <p:sp>
        <p:nvSpPr>
          <p:cNvPr id="10" name="Правоъгълник 9">
            <a:extLst>
              <a:ext uri="{FF2B5EF4-FFF2-40B4-BE49-F238E27FC236}">
                <a16:creationId xmlns:a16="http://schemas.microsoft.com/office/drawing/2014/main" id="{72DD89F9-9588-4A8F-A6D2-2B58E5E98320}"/>
              </a:ext>
            </a:extLst>
          </p:cNvPr>
          <p:cNvSpPr/>
          <p:nvPr/>
        </p:nvSpPr>
        <p:spPr>
          <a:xfrm>
            <a:off x="2405742" y="1962947"/>
            <a:ext cx="7380513" cy="2585323"/>
          </a:xfrm>
          <a:custGeom>
            <a:avLst/>
            <a:gdLst>
              <a:gd name="connsiteX0" fmla="*/ 0 w 7380513"/>
              <a:gd name="connsiteY0" fmla="*/ 0 h 2585323"/>
              <a:gd name="connsiteX1" fmla="*/ 567732 w 7380513"/>
              <a:gd name="connsiteY1" fmla="*/ 0 h 2585323"/>
              <a:gd name="connsiteX2" fmla="*/ 1135464 w 7380513"/>
              <a:gd name="connsiteY2" fmla="*/ 0 h 2585323"/>
              <a:gd name="connsiteX3" fmla="*/ 1777000 w 7380513"/>
              <a:gd name="connsiteY3" fmla="*/ 0 h 2585323"/>
              <a:gd name="connsiteX4" fmla="*/ 2492342 w 7380513"/>
              <a:gd name="connsiteY4" fmla="*/ 0 h 2585323"/>
              <a:gd name="connsiteX5" fmla="*/ 2838659 w 7380513"/>
              <a:gd name="connsiteY5" fmla="*/ 0 h 2585323"/>
              <a:gd name="connsiteX6" fmla="*/ 3554001 w 7380513"/>
              <a:gd name="connsiteY6" fmla="*/ 0 h 2585323"/>
              <a:gd name="connsiteX7" fmla="*/ 3974122 w 7380513"/>
              <a:gd name="connsiteY7" fmla="*/ 0 h 2585323"/>
              <a:gd name="connsiteX8" fmla="*/ 4394244 w 7380513"/>
              <a:gd name="connsiteY8" fmla="*/ 0 h 2585323"/>
              <a:gd name="connsiteX9" fmla="*/ 4961976 w 7380513"/>
              <a:gd name="connsiteY9" fmla="*/ 0 h 2585323"/>
              <a:gd name="connsiteX10" fmla="*/ 5382097 w 7380513"/>
              <a:gd name="connsiteY10" fmla="*/ 0 h 2585323"/>
              <a:gd name="connsiteX11" fmla="*/ 5949829 w 7380513"/>
              <a:gd name="connsiteY11" fmla="*/ 0 h 2585323"/>
              <a:gd name="connsiteX12" fmla="*/ 6517561 w 7380513"/>
              <a:gd name="connsiteY12" fmla="*/ 0 h 2585323"/>
              <a:gd name="connsiteX13" fmla="*/ 7380513 w 7380513"/>
              <a:gd name="connsiteY13" fmla="*/ 0 h 2585323"/>
              <a:gd name="connsiteX14" fmla="*/ 7380513 w 7380513"/>
              <a:gd name="connsiteY14" fmla="*/ 491211 h 2585323"/>
              <a:gd name="connsiteX15" fmla="*/ 7380513 w 7380513"/>
              <a:gd name="connsiteY15" fmla="*/ 956570 h 2585323"/>
              <a:gd name="connsiteX16" fmla="*/ 7380513 w 7380513"/>
              <a:gd name="connsiteY16" fmla="*/ 1499487 h 2585323"/>
              <a:gd name="connsiteX17" fmla="*/ 7380513 w 7380513"/>
              <a:gd name="connsiteY17" fmla="*/ 2068258 h 2585323"/>
              <a:gd name="connsiteX18" fmla="*/ 7380513 w 7380513"/>
              <a:gd name="connsiteY18" fmla="*/ 2585323 h 2585323"/>
              <a:gd name="connsiteX19" fmla="*/ 6960391 w 7380513"/>
              <a:gd name="connsiteY19" fmla="*/ 2585323 h 2585323"/>
              <a:gd name="connsiteX20" fmla="*/ 6245049 w 7380513"/>
              <a:gd name="connsiteY20" fmla="*/ 2585323 h 2585323"/>
              <a:gd name="connsiteX21" fmla="*/ 5529707 w 7380513"/>
              <a:gd name="connsiteY21" fmla="*/ 2585323 h 2585323"/>
              <a:gd name="connsiteX22" fmla="*/ 4888171 w 7380513"/>
              <a:gd name="connsiteY22" fmla="*/ 2585323 h 2585323"/>
              <a:gd name="connsiteX23" fmla="*/ 4394244 w 7380513"/>
              <a:gd name="connsiteY23" fmla="*/ 2585323 h 2585323"/>
              <a:gd name="connsiteX24" fmla="*/ 4047928 w 7380513"/>
              <a:gd name="connsiteY24" fmla="*/ 2585323 h 2585323"/>
              <a:gd name="connsiteX25" fmla="*/ 3480196 w 7380513"/>
              <a:gd name="connsiteY25" fmla="*/ 2585323 h 2585323"/>
              <a:gd name="connsiteX26" fmla="*/ 3133879 w 7380513"/>
              <a:gd name="connsiteY26" fmla="*/ 2585323 h 2585323"/>
              <a:gd name="connsiteX27" fmla="*/ 2492342 w 7380513"/>
              <a:gd name="connsiteY27" fmla="*/ 2585323 h 2585323"/>
              <a:gd name="connsiteX28" fmla="*/ 1998416 w 7380513"/>
              <a:gd name="connsiteY28" fmla="*/ 2585323 h 2585323"/>
              <a:gd name="connsiteX29" fmla="*/ 1283074 w 7380513"/>
              <a:gd name="connsiteY29" fmla="*/ 2585323 h 2585323"/>
              <a:gd name="connsiteX30" fmla="*/ 862952 w 7380513"/>
              <a:gd name="connsiteY30" fmla="*/ 2585323 h 2585323"/>
              <a:gd name="connsiteX31" fmla="*/ 516636 w 7380513"/>
              <a:gd name="connsiteY31" fmla="*/ 2585323 h 2585323"/>
              <a:gd name="connsiteX32" fmla="*/ 0 w 7380513"/>
              <a:gd name="connsiteY32" fmla="*/ 2585323 h 2585323"/>
              <a:gd name="connsiteX33" fmla="*/ 0 w 7380513"/>
              <a:gd name="connsiteY33" fmla="*/ 2094112 h 2585323"/>
              <a:gd name="connsiteX34" fmla="*/ 0 w 7380513"/>
              <a:gd name="connsiteY34" fmla="*/ 1525341 h 2585323"/>
              <a:gd name="connsiteX35" fmla="*/ 0 w 7380513"/>
              <a:gd name="connsiteY35" fmla="*/ 1085836 h 2585323"/>
              <a:gd name="connsiteX36" fmla="*/ 0 w 7380513"/>
              <a:gd name="connsiteY36" fmla="*/ 517065 h 2585323"/>
              <a:gd name="connsiteX37" fmla="*/ 0 w 7380513"/>
              <a:gd name="connsiteY37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380513" h="2585323" fill="none" extrusionOk="0">
                <a:moveTo>
                  <a:pt x="0" y="0"/>
                </a:moveTo>
                <a:cubicBezTo>
                  <a:pt x="187234" y="-27982"/>
                  <a:pt x="306647" y="14604"/>
                  <a:pt x="567732" y="0"/>
                </a:cubicBezTo>
                <a:cubicBezTo>
                  <a:pt x="828817" y="-14604"/>
                  <a:pt x="963503" y="8110"/>
                  <a:pt x="1135464" y="0"/>
                </a:cubicBezTo>
                <a:cubicBezTo>
                  <a:pt x="1307425" y="-8110"/>
                  <a:pt x="1612346" y="45023"/>
                  <a:pt x="1777000" y="0"/>
                </a:cubicBezTo>
                <a:cubicBezTo>
                  <a:pt x="1941654" y="-45023"/>
                  <a:pt x="2249704" y="14357"/>
                  <a:pt x="2492342" y="0"/>
                </a:cubicBezTo>
                <a:cubicBezTo>
                  <a:pt x="2734980" y="-14357"/>
                  <a:pt x="2685058" y="1039"/>
                  <a:pt x="2838659" y="0"/>
                </a:cubicBezTo>
                <a:cubicBezTo>
                  <a:pt x="2992260" y="-1039"/>
                  <a:pt x="3211753" y="76672"/>
                  <a:pt x="3554001" y="0"/>
                </a:cubicBezTo>
                <a:cubicBezTo>
                  <a:pt x="3896249" y="-76672"/>
                  <a:pt x="3849810" y="25754"/>
                  <a:pt x="3974122" y="0"/>
                </a:cubicBezTo>
                <a:cubicBezTo>
                  <a:pt x="4098434" y="-25754"/>
                  <a:pt x="4231348" y="50138"/>
                  <a:pt x="4394244" y="0"/>
                </a:cubicBezTo>
                <a:cubicBezTo>
                  <a:pt x="4557140" y="-50138"/>
                  <a:pt x="4819577" y="56539"/>
                  <a:pt x="4961976" y="0"/>
                </a:cubicBezTo>
                <a:cubicBezTo>
                  <a:pt x="5104375" y="-56539"/>
                  <a:pt x="5198118" y="27631"/>
                  <a:pt x="5382097" y="0"/>
                </a:cubicBezTo>
                <a:cubicBezTo>
                  <a:pt x="5566076" y="-27631"/>
                  <a:pt x="5779649" y="48863"/>
                  <a:pt x="5949829" y="0"/>
                </a:cubicBezTo>
                <a:cubicBezTo>
                  <a:pt x="6120009" y="-48863"/>
                  <a:pt x="6260479" y="36064"/>
                  <a:pt x="6517561" y="0"/>
                </a:cubicBezTo>
                <a:cubicBezTo>
                  <a:pt x="6774643" y="-36064"/>
                  <a:pt x="7159907" y="8061"/>
                  <a:pt x="7380513" y="0"/>
                </a:cubicBezTo>
                <a:cubicBezTo>
                  <a:pt x="7399817" y="126372"/>
                  <a:pt x="7377365" y="388473"/>
                  <a:pt x="7380513" y="491211"/>
                </a:cubicBezTo>
                <a:cubicBezTo>
                  <a:pt x="7383661" y="593949"/>
                  <a:pt x="7339123" y="825904"/>
                  <a:pt x="7380513" y="956570"/>
                </a:cubicBezTo>
                <a:cubicBezTo>
                  <a:pt x="7421903" y="1087236"/>
                  <a:pt x="7337056" y="1357823"/>
                  <a:pt x="7380513" y="1499487"/>
                </a:cubicBezTo>
                <a:cubicBezTo>
                  <a:pt x="7423970" y="1641151"/>
                  <a:pt x="7379680" y="1851584"/>
                  <a:pt x="7380513" y="2068258"/>
                </a:cubicBezTo>
                <a:cubicBezTo>
                  <a:pt x="7381346" y="2284932"/>
                  <a:pt x="7352796" y="2331177"/>
                  <a:pt x="7380513" y="2585323"/>
                </a:cubicBezTo>
                <a:cubicBezTo>
                  <a:pt x="7277530" y="2623167"/>
                  <a:pt x="7170383" y="2556025"/>
                  <a:pt x="6960391" y="2585323"/>
                </a:cubicBezTo>
                <a:cubicBezTo>
                  <a:pt x="6750399" y="2614621"/>
                  <a:pt x="6495920" y="2505558"/>
                  <a:pt x="6245049" y="2585323"/>
                </a:cubicBezTo>
                <a:cubicBezTo>
                  <a:pt x="5994178" y="2665088"/>
                  <a:pt x="5791846" y="2504785"/>
                  <a:pt x="5529707" y="2585323"/>
                </a:cubicBezTo>
                <a:cubicBezTo>
                  <a:pt x="5267568" y="2665861"/>
                  <a:pt x="5161762" y="2537107"/>
                  <a:pt x="4888171" y="2585323"/>
                </a:cubicBezTo>
                <a:cubicBezTo>
                  <a:pt x="4614580" y="2633539"/>
                  <a:pt x="4496037" y="2554472"/>
                  <a:pt x="4394244" y="2585323"/>
                </a:cubicBezTo>
                <a:cubicBezTo>
                  <a:pt x="4292451" y="2616174"/>
                  <a:pt x="4203940" y="2547906"/>
                  <a:pt x="4047928" y="2585323"/>
                </a:cubicBezTo>
                <a:cubicBezTo>
                  <a:pt x="3891916" y="2622740"/>
                  <a:pt x="3607308" y="2550742"/>
                  <a:pt x="3480196" y="2585323"/>
                </a:cubicBezTo>
                <a:cubicBezTo>
                  <a:pt x="3353084" y="2619904"/>
                  <a:pt x="3298960" y="2544231"/>
                  <a:pt x="3133879" y="2585323"/>
                </a:cubicBezTo>
                <a:cubicBezTo>
                  <a:pt x="2968798" y="2626415"/>
                  <a:pt x="2651241" y="2585060"/>
                  <a:pt x="2492342" y="2585323"/>
                </a:cubicBezTo>
                <a:cubicBezTo>
                  <a:pt x="2333443" y="2585586"/>
                  <a:pt x="2149392" y="2541485"/>
                  <a:pt x="1998416" y="2585323"/>
                </a:cubicBezTo>
                <a:cubicBezTo>
                  <a:pt x="1847440" y="2629161"/>
                  <a:pt x="1452178" y="2542214"/>
                  <a:pt x="1283074" y="2585323"/>
                </a:cubicBezTo>
                <a:cubicBezTo>
                  <a:pt x="1113970" y="2628432"/>
                  <a:pt x="949827" y="2576501"/>
                  <a:pt x="862952" y="2585323"/>
                </a:cubicBezTo>
                <a:cubicBezTo>
                  <a:pt x="776077" y="2594145"/>
                  <a:pt x="614862" y="2562771"/>
                  <a:pt x="516636" y="2585323"/>
                </a:cubicBezTo>
                <a:cubicBezTo>
                  <a:pt x="418410" y="2607875"/>
                  <a:pt x="182352" y="2583169"/>
                  <a:pt x="0" y="2585323"/>
                </a:cubicBezTo>
                <a:cubicBezTo>
                  <a:pt x="-13743" y="2426698"/>
                  <a:pt x="44124" y="2282180"/>
                  <a:pt x="0" y="2094112"/>
                </a:cubicBezTo>
                <a:cubicBezTo>
                  <a:pt x="-44124" y="1906044"/>
                  <a:pt x="54371" y="1740543"/>
                  <a:pt x="0" y="1525341"/>
                </a:cubicBezTo>
                <a:cubicBezTo>
                  <a:pt x="-54371" y="1310139"/>
                  <a:pt x="31988" y="1258558"/>
                  <a:pt x="0" y="1085836"/>
                </a:cubicBezTo>
                <a:cubicBezTo>
                  <a:pt x="-31988" y="913114"/>
                  <a:pt x="58223" y="668064"/>
                  <a:pt x="0" y="517065"/>
                </a:cubicBezTo>
                <a:cubicBezTo>
                  <a:pt x="-58223" y="366066"/>
                  <a:pt x="19500" y="124625"/>
                  <a:pt x="0" y="0"/>
                </a:cubicBezTo>
                <a:close/>
              </a:path>
              <a:path w="7380513" h="2585323" stroke="0" extrusionOk="0">
                <a:moveTo>
                  <a:pt x="0" y="0"/>
                </a:moveTo>
                <a:cubicBezTo>
                  <a:pt x="187671" y="-48266"/>
                  <a:pt x="314686" y="7212"/>
                  <a:pt x="420122" y="0"/>
                </a:cubicBezTo>
                <a:cubicBezTo>
                  <a:pt x="525558" y="-7212"/>
                  <a:pt x="667693" y="20912"/>
                  <a:pt x="766438" y="0"/>
                </a:cubicBezTo>
                <a:cubicBezTo>
                  <a:pt x="865183" y="-20912"/>
                  <a:pt x="1042307" y="28785"/>
                  <a:pt x="1112754" y="0"/>
                </a:cubicBezTo>
                <a:cubicBezTo>
                  <a:pt x="1183201" y="-28785"/>
                  <a:pt x="1373484" y="37561"/>
                  <a:pt x="1532876" y="0"/>
                </a:cubicBezTo>
                <a:cubicBezTo>
                  <a:pt x="1692268" y="-37561"/>
                  <a:pt x="1856383" y="37276"/>
                  <a:pt x="1952997" y="0"/>
                </a:cubicBezTo>
                <a:cubicBezTo>
                  <a:pt x="2049611" y="-37276"/>
                  <a:pt x="2229562" y="2629"/>
                  <a:pt x="2373119" y="0"/>
                </a:cubicBezTo>
                <a:cubicBezTo>
                  <a:pt x="2516676" y="-2629"/>
                  <a:pt x="2603280" y="38290"/>
                  <a:pt x="2719435" y="0"/>
                </a:cubicBezTo>
                <a:cubicBezTo>
                  <a:pt x="2835590" y="-38290"/>
                  <a:pt x="3029109" y="37207"/>
                  <a:pt x="3213362" y="0"/>
                </a:cubicBezTo>
                <a:cubicBezTo>
                  <a:pt x="3397615" y="-37207"/>
                  <a:pt x="3520491" y="62931"/>
                  <a:pt x="3781094" y="0"/>
                </a:cubicBezTo>
                <a:cubicBezTo>
                  <a:pt x="4041697" y="-62931"/>
                  <a:pt x="4314737" y="77650"/>
                  <a:pt x="4496436" y="0"/>
                </a:cubicBezTo>
                <a:cubicBezTo>
                  <a:pt x="4678135" y="-77650"/>
                  <a:pt x="4965613" y="70427"/>
                  <a:pt x="5137973" y="0"/>
                </a:cubicBezTo>
                <a:cubicBezTo>
                  <a:pt x="5310333" y="-70427"/>
                  <a:pt x="5469994" y="53043"/>
                  <a:pt x="5631899" y="0"/>
                </a:cubicBezTo>
                <a:cubicBezTo>
                  <a:pt x="5793804" y="-53043"/>
                  <a:pt x="6108812" y="73662"/>
                  <a:pt x="6273436" y="0"/>
                </a:cubicBezTo>
                <a:cubicBezTo>
                  <a:pt x="6438060" y="-73662"/>
                  <a:pt x="7046204" y="64211"/>
                  <a:pt x="7380513" y="0"/>
                </a:cubicBezTo>
                <a:cubicBezTo>
                  <a:pt x="7396047" y="123361"/>
                  <a:pt x="7328533" y="324662"/>
                  <a:pt x="7380513" y="439505"/>
                </a:cubicBezTo>
                <a:cubicBezTo>
                  <a:pt x="7432493" y="554349"/>
                  <a:pt x="7347828" y="705351"/>
                  <a:pt x="7380513" y="930716"/>
                </a:cubicBezTo>
                <a:cubicBezTo>
                  <a:pt x="7413198" y="1156081"/>
                  <a:pt x="7354634" y="1161636"/>
                  <a:pt x="7380513" y="1370221"/>
                </a:cubicBezTo>
                <a:cubicBezTo>
                  <a:pt x="7406392" y="1578807"/>
                  <a:pt x="7324970" y="1642870"/>
                  <a:pt x="7380513" y="1887286"/>
                </a:cubicBezTo>
                <a:cubicBezTo>
                  <a:pt x="7436056" y="2131703"/>
                  <a:pt x="7320591" y="2271585"/>
                  <a:pt x="7380513" y="2585323"/>
                </a:cubicBezTo>
                <a:cubicBezTo>
                  <a:pt x="7156575" y="2606776"/>
                  <a:pt x="6855186" y="2570711"/>
                  <a:pt x="6665171" y="2585323"/>
                </a:cubicBezTo>
                <a:cubicBezTo>
                  <a:pt x="6475156" y="2599935"/>
                  <a:pt x="6162192" y="2568904"/>
                  <a:pt x="6023634" y="2585323"/>
                </a:cubicBezTo>
                <a:cubicBezTo>
                  <a:pt x="5885076" y="2601742"/>
                  <a:pt x="5599151" y="2560109"/>
                  <a:pt x="5382097" y="2585323"/>
                </a:cubicBezTo>
                <a:cubicBezTo>
                  <a:pt x="5165043" y="2610537"/>
                  <a:pt x="4945585" y="2564467"/>
                  <a:pt x="4740560" y="2585323"/>
                </a:cubicBezTo>
                <a:cubicBezTo>
                  <a:pt x="4535535" y="2606179"/>
                  <a:pt x="4273715" y="2514928"/>
                  <a:pt x="4099023" y="2585323"/>
                </a:cubicBezTo>
                <a:cubicBezTo>
                  <a:pt x="3924331" y="2655718"/>
                  <a:pt x="3693025" y="2560600"/>
                  <a:pt x="3531292" y="2585323"/>
                </a:cubicBezTo>
                <a:cubicBezTo>
                  <a:pt x="3369559" y="2610046"/>
                  <a:pt x="3136637" y="2552349"/>
                  <a:pt x="2889755" y="2585323"/>
                </a:cubicBezTo>
                <a:cubicBezTo>
                  <a:pt x="2642873" y="2618297"/>
                  <a:pt x="2567401" y="2582478"/>
                  <a:pt x="2395828" y="2585323"/>
                </a:cubicBezTo>
                <a:cubicBezTo>
                  <a:pt x="2224255" y="2588168"/>
                  <a:pt x="2197938" y="2551846"/>
                  <a:pt x="2049512" y="2585323"/>
                </a:cubicBezTo>
                <a:cubicBezTo>
                  <a:pt x="1901086" y="2618800"/>
                  <a:pt x="1737745" y="2580784"/>
                  <a:pt x="1629390" y="2585323"/>
                </a:cubicBezTo>
                <a:cubicBezTo>
                  <a:pt x="1521035" y="2589862"/>
                  <a:pt x="1223389" y="2547842"/>
                  <a:pt x="987853" y="2585323"/>
                </a:cubicBezTo>
                <a:cubicBezTo>
                  <a:pt x="752317" y="2622804"/>
                  <a:pt x="738724" y="2575630"/>
                  <a:pt x="567732" y="2585323"/>
                </a:cubicBezTo>
                <a:cubicBezTo>
                  <a:pt x="396740" y="2595016"/>
                  <a:pt x="199799" y="2541445"/>
                  <a:pt x="0" y="2585323"/>
                </a:cubicBezTo>
                <a:cubicBezTo>
                  <a:pt x="-40707" y="2489631"/>
                  <a:pt x="7311" y="2336630"/>
                  <a:pt x="0" y="2119965"/>
                </a:cubicBezTo>
                <a:cubicBezTo>
                  <a:pt x="-7311" y="1903300"/>
                  <a:pt x="22957" y="1760855"/>
                  <a:pt x="0" y="1628753"/>
                </a:cubicBezTo>
                <a:cubicBezTo>
                  <a:pt x="-22957" y="1496651"/>
                  <a:pt x="32167" y="1324138"/>
                  <a:pt x="0" y="1085836"/>
                </a:cubicBezTo>
                <a:cubicBezTo>
                  <a:pt x="-32167" y="847534"/>
                  <a:pt x="46299" y="694023"/>
                  <a:pt x="0" y="594624"/>
                </a:cubicBezTo>
                <a:cubicBezTo>
                  <a:pt x="-46299" y="495225"/>
                  <a:pt x="38377" y="22964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066343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Тема „По колко са“</a:t>
            </a:r>
          </a:p>
          <a:p>
            <a:pPr algn="ctr"/>
            <a:endParaRPr lang="bg-BG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bg-BG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Математика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2" name="Право съединение 11">
            <a:extLst>
              <a:ext uri="{FF2B5EF4-FFF2-40B4-BE49-F238E27FC236}">
                <a16:creationId xmlns:a16="http://schemas.microsoft.com/office/drawing/2014/main" id="{A8EBEBD9-7428-4BF6-A8B1-AFADE1939664}"/>
              </a:ext>
            </a:extLst>
          </p:cNvPr>
          <p:cNvCxnSpPr/>
          <p:nvPr/>
        </p:nvCxnSpPr>
        <p:spPr>
          <a:xfrm>
            <a:off x="3858985" y="3271937"/>
            <a:ext cx="470262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F0E2EFF3-C45A-455B-89CB-5C5013404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9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FC584A3A-DEF2-4708-A199-8FC9DD9196D7}"/>
              </a:ext>
            </a:extLst>
          </p:cNvPr>
          <p:cNvSpPr/>
          <p:nvPr/>
        </p:nvSpPr>
        <p:spPr>
          <a:xfrm>
            <a:off x="6053668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Inverted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Да</a:t>
            </a:r>
            <a:r>
              <a:rPr lang="en-US" sz="4400" b="1" kern="1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поиграем</a:t>
            </a:r>
            <a:endParaRPr lang="en-US" sz="44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Картина 3" descr="Картина, която съдържа животно, седящ, рисунка, котка&#10;&#10;Описанието е генерирано автоматично">
            <a:extLst>
              <a:ext uri="{FF2B5EF4-FFF2-40B4-BE49-F238E27FC236}">
                <a16:creationId xmlns:a16="http://schemas.microsoft.com/office/drawing/2014/main" id="{1685E26C-8F6E-43C8-9DA4-36179FE841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073" y="292608"/>
            <a:ext cx="3430808" cy="4336542"/>
          </a:xfrm>
          <a:prstGeom prst="rect">
            <a:avLst/>
          </a:prstGeom>
        </p:spPr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142BFA3D-9D61-42FE-98FC-9F0BA5BD43E7}"/>
              </a:ext>
            </a:extLst>
          </p:cNvPr>
          <p:cNvSpPr/>
          <p:nvPr/>
        </p:nvSpPr>
        <p:spPr>
          <a:xfrm>
            <a:off x="6053667" y="2279018"/>
            <a:ext cx="5314543" cy="3375920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vert="horz" lIns="91440" tIns="45720" rIns="91440" bIns="45720" rtlCol="0" anchor="t">
            <a:normAutofit/>
          </a:bodyPr>
          <a:lstStyle/>
          <a:p>
            <a:pPr lvl="0" algn="just" font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Играйте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„</a:t>
            </a:r>
            <a:r>
              <a:rPr lang="en-US" sz="2400" dirty="0" err="1"/>
              <a:t>Бисквити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котето</a:t>
            </a:r>
            <a:r>
              <a:rPr lang="en-US" sz="2400" dirty="0"/>
              <a:t>“. </a:t>
            </a:r>
            <a:r>
              <a:rPr lang="en-US" sz="2400" dirty="0" err="1"/>
              <a:t>Ще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ви</a:t>
            </a:r>
            <a:r>
              <a:rPr lang="en-US" sz="2400" dirty="0"/>
              <a:t> </a:t>
            </a:r>
            <a:r>
              <a:rPr lang="en-US" sz="2400" dirty="0" err="1"/>
              <a:t>необходими</a:t>
            </a:r>
            <a:r>
              <a:rPr lang="en-US" sz="2400" dirty="0"/>
              <a:t> </a:t>
            </a:r>
            <a:r>
              <a:rPr lang="en-US" sz="2400" dirty="0" err="1"/>
              <a:t>пластмасови</a:t>
            </a:r>
            <a:r>
              <a:rPr lang="en-US" sz="2400" dirty="0"/>
              <a:t> </a:t>
            </a:r>
            <a:r>
              <a:rPr lang="en-US" sz="2400" dirty="0" err="1"/>
              <a:t>капачки</a:t>
            </a:r>
            <a:r>
              <a:rPr lang="en-US" sz="2400" dirty="0"/>
              <a:t> и </a:t>
            </a:r>
            <a:r>
              <a:rPr lang="en-US" sz="2400" dirty="0" err="1"/>
              <a:t>купa</a:t>
            </a:r>
            <a:r>
              <a:rPr lang="en-US" sz="2400" dirty="0"/>
              <a:t>. </a:t>
            </a:r>
            <a:r>
              <a:rPr lang="en-US" sz="2400" dirty="0" err="1"/>
              <a:t>Вие</a:t>
            </a:r>
            <a:r>
              <a:rPr lang="en-US" sz="2400" dirty="0"/>
              <a:t> </a:t>
            </a:r>
            <a:r>
              <a:rPr lang="en-US" sz="2400" dirty="0" err="1"/>
              <a:t>ще</a:t>
            </a:r>
            <a:r>
              <a:rPr lang="en-US" sz="2400" dirty="0"/>
              <a:t> </a:t>
            </a:r>
            <a:r>
              <a:rPr lang="en-US" sz="2400" dirty="0" err="1"/>
              <a:t>определяте</a:t>
            </a:r>
            <a:r>
              <a:rPr lang="en-US" sz="2400" dirty="0"/>
              <a:t> </a:t>
            </a:r>
            <a:r>
              <a:rPr lang="en-US" sz="2400" dirty="0" err="1"/>
              <a:t>колко</a:t>
            </a:r>
            <a:r>
              <a:rPr lang="en-US" sz="2400" dirty="0"/>
              <a:t> </a:t>
            </a:r>
            <a:r>
              <a:rPr lang="en-US" sz="2400" dirty="0" err="1"/>
              <a:t>бисквити</a:t>
            </a:r>
            <a:r>
              <a:rPr lang="en-US" sz="2400" dirty="0"/>
              <a:t> </a:t>
            </a:r>
            <a:r>
              <a:rPr lang="en-US" sz="2400" dirty="0" err="1"/>
              <a:t>ще</a:t>
            </a:r>
            <a:r>
              <a:rPr lang="en-US" sz="2400" dirty="0"/>
              <a:t> </a:t>
            </a:r>
            <a:r>
              <a:rPr lang="en-US" sz="2400" dirty="0" err="1"/>
              <a:t>дава</a:t>
            </a:r>
            <a:r>
              <a:rPr lang="en-US" sz="2400" dirty="0"/>
              <a:t> </a:t>
            </a:r>
            <a:r>
              <a:rPr lang="en-US" sz="2400" dirty="0" err="1"/>
              <a:t>детето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котето</a:t>
            </a:r>
            <a:r>
              <a:rPr lang="en-US" sz="2400" dirty="0"/>
              <a:t>. </a:t>
            </a:r>
            <a:r>
              <a:rPr lang="en-US" sz="2400" dirty="0" err="1"/>
              <a:t>Например</a:t>
            </a:r>
            <a:r>
              <a:rPr lang="en-US" sz="2400" dirty="0"/>
              <a:t>: </a:t>
            </a:r>
            <a:r>
              <a:rPr lang="en-US" sz="2400" dirty="0" err="1"/>
              <a:t>Вие</a:t>
            </a:r>
            <a:r>
              <a:rPr lang="en-US" sz="2400" dirty="0"/>
              <a:t> </a:t>
            </a:r>
            <a:r>
              <a:rPr lang="en-US" sz="2400" dirty="0" err="1"/>
              <a:t>казвате</a:t>
            </a:r>
            <a:r>
              <a:rPr lang="en-US" sz="2400" dirty="0"/>
              <a:t> „</a:t>
            </a:r>
            <a:r>
              <a:rPr lang="en-US" sz="2400" dirty="0" err="1"/>
              <a:t>Дай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котето</a:t>
            </a:r>
            <a:r>
              <a:rPr lang="en-US" sz="2400" dirty="0"/>
              <a:t> 4 (3,2,5) </a:t>
            </a:r>
            <a:r>
              <a:rPr lang="en-US" sz="2400" dirty="0" err="1"/>
              <a:t>бискви</a:t>
            </a:r>
            <a:r>
              <a:rPr lang="bg-BG" sz="2400" dirty="0"/>
              <a:t>т</a:t>
            </a:r>
            <a:r>
              <a:rPr lang="en-US" sz="2400" dirty="0"/>
              <a:t>и!“, а </a:t>
            </a:r>
            <a:r>
              <a:rPr lang="en-US" sz="2400" dirty="0" err="1"/>
              <a:t>детето</a:t>
            </a:r>
            <a:r>
              <a:rPr lang="en-US" sz="2400" dirty="0"/>
              <a:t> </a:t>
            </a:r>
            <a:r>
              <a:rPr lang="en-US" sz="2400" dirty="0" err="1"/>
              <a:t>трябва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отброи</a:t>
            </a:r>
            <a:r>
              <a:rPr lang="en-US" sz="2400" dirty="0"/>
              <a:t> 4 </a:t>
            </a:r>
            <a:r>
              <a:rPr lang="bg-BG" sz="2400" dirty="0"/>
              <a:t>капачки</a:t>
            </a:r>
            <a:r>
              <a:rPr lang="en-US" sz="2400" dirty="0"/>
              <a:t> и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ги</a:t>
            </a:r>
            <a:r>
              <a:rPr lang="en-US" sz="2400" dirty="0"/>
              <a:t> </a:t>
            </a:r>
            <a:r>
              <a:rPr lang="en-US" sz="2400" dirty="0" err="1"/>
              <a:t>сложи</a:t>
            </a:r>
            <a:r>
              <a:rPr lang="en-US" sz="2400" dirty="0"/>
              <a:t> в </a:t>
            </a:r>
            <a:r>
              <a:rPr lang="en-US" sz="2400" dirty="0" err="1"/>
              <a:t>купaта</a:t>
            </a:r>
            <a:r>
              <a:rPr lang="en-US" dirty="0"/>
              <a:t>.</a:t>
            </a:r>
            <a:endParaRPr lang="en-US" dirty="0">
              <a:effectLst/>
            </a:endParaRPr>
          </a:p>
        </p:txBody>
      </p:sp>
      <p:pic>
        <p:nvPicPr>
          <p:cNvPr id="16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18057BAF-D709-46B8-A87D-8344D140D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52413" y="5974600"/>
            <a:ext cx="609600" cy="609600"/>
          </a:xfrm>
          <a:prstGeom prst="rect">
            <a:avLst/>
          </a:prstGeom>
        </p:spPr>
      </p:pic>
      <p:pic>
        <p:nvPicPr>
          <p:cNvPr id="13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72B9E8FF-327D-4ACF-971C-669E8A98D4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26413" y="5991259"/>
            <a:ext cx="609600" cy="609600"/>
          </a:xfrm>
          <a:prstGeom prst="rect">
            <a:avLst/>
          </a:prstGeom>
        </p:spPr>
      </p:pic>
      <p:pic>
        <p:nvPicPr>
          <p:cNvPr id="17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F1EBDA01-967A-4ECD-B61B-A068DAA7B8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0520" y="6054675"/>
            <a:ext cx="609600" cy="609600"/>
          </a:xfrm>
          <a:prstGeom prst="rect">
            <a:avLst/>
          </a:prstGeom>
        </p:spPr>
      </p:pic>
      <p:pic>
        <p:nvPicPr>
          <p:cNvPr id="20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72132F6C-34E1-45FA-8C8F-35C6927250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05077" y="5991259"/>
            <a:ext cx="609600" cy="609600"/>
          </a:xfrm>
          <a:prstGeom prst="rect">
            <a:avLst/>
          </a:prstGeom>
        </p:spPr>
      </p:pic>
      <p:pic>
        <p:nvPicPr>
          <p:cNvPr id="21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EB526382-2FFD-4F09-9EEC-6C7721F2A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0081" y="5894480"/>
            <a:ext cx="609600" cy="609600"/>
          </a:xfrm>
          <a:prstGeom prst="rect">
            <a:avLst/>
          </a:prstGeom>
        </p:spPr>
      </p:pic>
      <p:pic>
        <p:nvPicPr>
          <p:cNvPr id="22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333FC4BB-E9EA-4AD0-937C-25D928F96E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48867" y="2920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3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7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62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91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49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6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Обичам да правя бели">
            <a:hlinkClick r:id="" action="ppaction://media"/>
            <a:extLst>
              <a:ext uri="{FF2B5EF4-FFF2-40B4-BE49-F238E27FC236}">
                <a16:creationId xmlns:a16="http://schemas.microsoft.com/office/drawing/2014/main" id="{08ADBC36-5687-4502-B923-62BEF2EF6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5591DBD0-C283-482D-BD42-6840DB642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273" y="5467377"/>
            <a:ext cx="1402202" cy="1438781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5104BFD-8529-4219-8628-2535D6D7DB53}"/>
              </a:ext>
            </a:extLst>
          </p:cNvPr>
          <p:cNvSpPr txBox="1"/>
          <p:nvPr/>
        </p:nvSpPr>
        <p:spPr>
          <a:xfrm>
            <a:off x="3158603" y="3398890"/>
            <a:ext cx="5899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solidFill>
                  <a:schemeClr val="accent2">
                    <a:lumMod val="50000"/>
                  </a:schemeClr>
                </a:solidFill>
              </a:rPr>
              <a:t>Изработил: Златина Байчева – ДГ „Делфин“, гр. Бургас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AADDC96-F3FC-40EF-B583-80950EFC7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9262"/>
            <a:ext cx="1450974" cy="168873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9BAE887-16B2-4AF5-8E6C-0E2606EF1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476" y="5169262"/>
            <a:ext cx="1294213" cy="163097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BDAF3F8-D579-47E8-B72E-DD901CE94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29" y="1791946"/>
            <a:ext cx="1230783" cy="83099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8D7D6C3-9A81-476E-A000-F503D8709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072" y="862175"/>
            <a:ext cx="1230783" cy="92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E404C85F-81E3-4BA4-A920-30246B2F0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2483" y="1955373"/>
            <a:ext cx="1767993" cy="1335140"/>
          </a:xfrm>
          <a:prstGeom prst="rect">
            <a:avLst/>
          </a:prstGeom>
        </p:spPr>
      </p:pic>
      <p:pic>
        <p:nvPicPr>
          <p:cNvPr id="14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66704AAF-245C-4C3C-B244-5B08AE456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866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5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евъртане: хоризонтално 4">
            <a:extLst>
              <a:ext uri="{FF2B5EF4-FFF2-40B4-BE49-F238E27FC236}">
                <a16:creationId xmlns:a16="http://schemas.microsoft.com/office/drawing/2014/main" id="{D88A36F9-677D-436C-AEA0-F768CF30E402}"/>
              </a:ext>
            </a:extLst>
          </p:cNvPr>
          <p:cNvSpPr/>
          <p:nvPr/>
        </p:nvSpPr>
        <p:spPr>
          <a:xfrm>
            <a:off x="5285014" y="0"/>
            <a:ext cx="6906986" cy="3706586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bg-BG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	От темата се очаква  от децата да:</a:t>
            </a:r>
          </a:p>
          <a:p>
            <a:pPr algn="just"/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1. Броят до пет и отброяват предмети до пет;</a:t>
            </a:r>
          </a:p>
          <a:p>
            <a:pPr algn="just"/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2. Да определят реда на обект в редица от три предмета;</a:t>
            </a:r>
          </a:p>
          <a:p>
            <a:pPr algn="just"/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3. Да определят количества, като означава броя с точки.</a:t>
            </a:r>
          </a:p>
          <a:p>
            <a:pPr algn="just"/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4. Да групират предмети по цвят.</a:t>
            </a:r>
          </a:p>
          <a:p>
            <a:pPr algn="ctr"/>
            <a:endParaRPr lang="bg-BG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DA1A8EE8-D12D-4D2F-A58E-7E7DF81B1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074"/>
            <a:ext cx="11495313" cy="543094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9F06256-B55D-4463-B633-ADCF10A0B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3728"/>
            <a:ext cx="1448002" cy="168616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EECFD53D-60AD-4BC9-8953-2696850CE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725" y="5428660"/>
            <a:ext cx="1400370" cy="1438476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4154BD7-0A21-4841-835B-EC690767E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209" y="5352840"/>
            <a:ext cx="1190791" cy="15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40000"/>
              <a:lumOff val="60000"/>
            </a:schemeClr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D9D07F2A-02A3-466F-BC5C-622D7E81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89" y="5644516"/>
            <a:ext cx="2657190" cy="121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49E937B-8FA7-49F3-99B8-9E0A4346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316" y="0"/>
            <a:ext cx="3656920" cy="146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2AE0A0-7CD7-4971-95EB-396DF8B4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" y="1005390"/>
            <a:ext cx="2926686" cy="1655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CFA2C917-C434-427A-B797-79306D9EB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333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F3EB0B5-2136-420A-99FB-7CEA7B90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50438" y="1437885"/>
            <a:ext cx="2650249" cy="1803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Картина 34">
            <a:extLst>
              <a:ext uri="{FF2B5EF4-FFF2-40B4-BE49-F238E27FC236}">
                <a16:creationId xmlns:a16="http://schemas.microsoft.com/office/drawing/2014/main" id="{48D2EFF2-55CA-4A06-A07D-1057DF960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6554" y="5273040"/>
            <a:ext cx="2657190" cy="1584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85118BDF-810C-490E-AB43-9AD4A4AE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70" y="3302087"/>
            <a:ext cx="2074793" cy="1458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3EAD7D64-A95E-4A3E-9C74-BA37D4AEC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060" y="2851693"/>
            <a:ext cx="2629987" cy="2047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2204E39F-B761-4DFB-9AA8-3C970B6139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5071" y="5260528"/>
            <a:ext cx="2657190" cy="157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Картина 39">
            <a:extLst>
              <a:ext uri="{FF2B5EF4-FFF2-40B4-BE49-F238E27FC236}">
                <a16:creationId xmlns:a16="http://schemas.microsoft.com/office/drawing/2014/main" id="{5D92C397-543D-4ECB-8966-53397065A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45" y="5113909"/>
            <a:ext cx="2430431" cy="17440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Картина 9" descr="Картина, която съдържа котка, черен, кукла, седящ&#10;&#10;Описанието е генерирано автоматично">
            <a:extLst>
              <a:ext uri="{FF2B5EF4-FFF2-40B4-BE49-F238E27FC236}">
                <a16:creationId xmlns:a16="http://schemas.microsoft.com/office/drawing/2014/main" id="{8B5205DC-7C1A-4E8E-81DA-6C1344C33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06" y="3429000"/>
            <a:ext cx="38481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E6252B6F-6CF9-4747-A25C-743A18264F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73" y="1523545"/>
            <a:ext cx="3506648" cy="1600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Картина 7" descr="Картина, която съдържа котка, закрито, седящ, халба&#10;&#10;Описанието е генерирано автоматично">
            <a:extLst>
              <a:ext uri="{FF2B5EF4-FFF2-40B4-BE49-F238E27FC236}">
                <a16:creationId xmlns:a16="http://schemas.microsoft.com/office/drawing/2014/main" id="{60F87390-5B46-431D-988A-8C57F22C33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96" y="1185080"/>
            <a:ext cx="2760342" cy="180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Картина 11" descr="Картина, която съдържа котка, трева, жълт, седящ&#10;&#10;Описанието е генерирано автоматично">
            <a:extLst>
              <a:ext uri="{FF2B5EF4-FFF2-40B4-BE49-F238E27FC236}">
                <a16:creationId xmlns:a16="http://schemas.microsoft.com/office/drawing/2014/main" id="{2FF20AAA-9985-495A-A799-1BE6B9B1B7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512" y="3380871"/>
            <a:ext cx="2767973" cy="1759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Аудио 20">
            <a:hlinkClick r:id="" action="ppaction://media"/>
            <a:extLst>
              <a:ext uri="{FF2B5EF4-FFF2-40B4-BE49-F238E27FC236}">
                <a16:creationId xmlns:a16="http://schemas.microsoft.com/office/drawing/2014/main" id="{118B6860-6108-4D8B-8B1E-17807E513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5990117" y="3898452"/>
            <a:ext cx="925008" cy="9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63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6BF90931-6090-437A-9B3D-CAA30D3B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14" y="2778887"/>
            <a:ext cx="3063875" cy="1588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а, която съдържа котка, трева, жълт, седящ&#10;&#10;Описанието е генерирано автоматично">
            <a:extLst>
              <a:ext uri="{FF2B5EF4-FFF2-40B4-BE49-F238E27FC236}">
                <a16:creationId xmlns:a16="http://schemas.microsoft.com/office/drawing/2014/main" id="{83C1B7C5-9057-4EA8-ABD0-8F751DFB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064" y="481257"/>
            <a:ext cx="3159069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а, която съдържа рисунка, котка&#10;&#10;Описанието е генерирано автоматично">
            <a:extLst>
              <a:ext uri="{FF2B5EF4-FFF2-40B4-BE49-F238E27FC236}">
                <a16:creationId xmlns:a16="http://schemas.microsoft.com/office/drawing/2014/main" id="{CF2101DD-9A0A-4DBD-9897-D67B3A47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8352" y="492027"/>
            <a:ext cx="3478534" cy="15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а, която съдържа маса, закрито, вода, котка&#10;&#10;Описанието е генерирано автоматично">
            <a:extLst>
              <a:ext uri="{FF2B5EF4-FFF2-40B4-BE49-F238E27FC236}">
                <a16:creationId xmlns:a16="http://schemas.microsoft.com/office/drawing/2014/main" id="{D1264E3E-BD3A-4F5F-A978-266091E3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830" y="451041"/>
            <a:ext cx="2867303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а, която съдържа рисунка, кен, халба&#10;&#10;Описанието е генерирано автоматично">
            <a:extLst>
              <a:ext uri="{FF2B5EF4-FFF2-40B4-BE49-F238E27FC236}">
                <a16:creationId xmlns:a16="http://schemas.microsoft.com/office/drawing/2014/main" id="{4603BB19-AC04-40D4-A35C-98AFAA0E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14" y="5066563"/>
            <a:ext cx="2877570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305A2FE2-7B6E-4641-B2D7-1157A7EA14E2}"/>
              </a:ext>
            </a:extLst>
          </p:cNvPr>
          <p:cNvSpPr/>
          <p:nvPr/>
        </p:nvSpPr>
        <p:spPr>
          <a:xfrm>
            <a:off x="4657256" y="2916520"/>
            <a:ext cx="6465287" cy="2309364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По</a:t>
            </a:r>
            <a:r>
              <a:rPr lang="en-US" sz="4800" b="1" kern="1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колко</a:t>
            </a:r>
            <a:r>
              <a:rPr lang="en-US" sz="4800" b="1" kern="1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са</a:t>
            </a:r>
            <a:r>
              <a:rPr lang="en-US" sz="4800" b="1" kern="1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221CA35-9EC5-4695-AA20-003413E2911F}"/>
              </a:ext>
            </a:extLst>
          </p:cNvPr>
          <p:cNvSpPr txBox="1"/>
          <p:nvPr/>
        </p:nvSpPr>
        <p:spPr>
          <a:xfrm>
            <a:off x="901940" y="5187"/>
            <a:ext cx="263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000" dirty="0"/>
              <a:t>Колко са рибките ?</a:t>
            </a:r>
          </a:p>
        </p:txBody>
      </p:sp>
      <p:sp>
        <p:nvSpPr>
          <p:cNvPr id="33" name="Текстово поле 32">
            <a:extLst>
              <a:ext uri="{FF2B5EF4-FFF2-40B4-BE49-F238E27FC236}">
                <a16:creationId xmlns:a16="http://schemas.microsoft.com/office/drawing/2014/main" id="{5DC1FFD1-B138-41D0-AE81-58981C406718}"/>
              </a:ext>
            </a:extLst>
          </p:cNvPr>
          <p:cNvSpPr txBox="1"/>
          <p:nvPr/>
        </p:nvSpPr>
        <p:spPr>
          <a:xfrm>
            <a:off x="742259" y="2378777"/>
            <a:ext cx="263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000" dirty="0"/>
              <a:t>Колко са животните ?</a:t>
            </a:r>
          </a:p>
        </p:txBody>
      </p:sp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BA371756-848F-4731-BC24-147663BBA186}"/>
              </a:ext>
            </a:extLst>
          </p:cNvPr>
          <p:cNvSpPr txBox="1"/>
          <p:nvPr/>
        </p:nvSpPr>
        <p:spPr>
          <a:xfrm>
            <a:off x="5110084" y="-29218"/>
            <a:ext cx="263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000" dirty="0"/>
              <a:t>Колко са котета ?</a:t>
            </a:r>
          </a:p>
        </p:txBody>
      </p:sp>
      <p:sp>
        <p:nvSpPr>
          <p:cNvPr id="35" name="Текстово поле 34">
            <a:extLst>
              <a:ext uri="{FF2B5EF4-FFF2-40B4-BE49-F238E27FC236}">
                <a16:creationId xmlns:a16="http://schemas.microsoft.com/office/drawing/2014/main" id="{5673DC3D-4C01-4EE4-B4D3-AE2F6B96D680}"/>
              </a:ext>
            </a:extLst>
          </p:cNvPr>
          <p:cNvSpPr txBox="1"/>
          <p:nvPr/>
        </p:nvSpPr>
        <p:spPr>
          <a:xfrm>
            <a:off x="8916806" y="35747"/>
            <a:ext cx="263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bg-BG" sz="2000" dirty="0"/>
              <a:t>А тук?</a:t>
            </a:r>
          </a:p>
        </p:txBody>
      </p:sp>
      <p:sp>
        <p:nvSpPr>
          <p:cNvPr id="36" name="Текстово поле 35">
            <a:extLst>
              <a:ext uri="{FF2B5EF4-FFF2-40B4-BE49-F238E27FC236}">
                <a16:creationId xmlns:a16="http://schemas.microsoft.com/office/drawing/2014/main" id="{44F97A15-1976-4283-9AD0-7ECCCB665FDC}"/>
              </a:ext>
            </a:extLst>
          </p:cNvPr>
          <p:cNvSpPr txBox="1"/>
          <p:nvPr/>
        </p:nvSpPr>
        <p:spPr>
          <a:xfrm>
            <a:off x="-43891" y="4571548"/>
            <a:ext cx="3657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bg-BG" sz="2000" dirty="0"/>
              <a:t>Какво има на картинката? Преброй!</a:t>
            </a:r>
          </a:p>
        </p:txBody>
      </p:sp>
      <p:pic>
        <p:nvPicPr>
          <p:cNvPr id="8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75756986-8582-4F0E-9E3A-270A09A67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FDC6D459-7835-401E-B75E-90977C595C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56871" y="3115867"/>
            <a:ext cx="609600" cy="609600"/>
          </a:xfrm>
          <a:prstGeom prst="rect">
            <a:avLst/>
          </a:prstGeom>
        </p:spPr>
      </p:pic>
      <p:pic>
        <p:nvPicPr>
          <p:cNvPr id="15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034DCFDF-D98E-4BFC-AD96-36B343417C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81308" y="725334"/>
            <a:ext cx="609600" cy="609600"/>
          </a:xfrm>
          <a:prstGeom prst="rect">
            <a:avLst/>
          </a:prstGeom>
        </p:spPr>
      </p:pic>
      <p:pic>
        <p:nvPicPr>
          <p:cNvPr id="18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30BB30E3-7340-4DD5-8D7A-9BF5C7AEB5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347330" y="1216950"/>
            <a:ext cx="609600" cy="609600"/>
          </a:xfrm>
          <a:prstGeom prst="rect">
            <a:avLst/>
          </a:prstGeom>
        </p:spPr>
      </p:pic>
      <p:pic>
        <p:nvPicPr>
          <p:cNvPr id="19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9CDA32B1-7ACC-4D8F-9B45-02D3375D48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23730" y="1073875"/>
            <a:ext cx="609600" cy="609600"/>
          </a:xfrm>
          <a:prstGeom prst="rect">
            <a:avLst/>
          </a:prstGeom>
        </p:spPr>
      </p:pic>
      <p:pic>
        <p:nvPicPr>
          <p:cNvPr id="21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8912E4DC-B06C-4580-9545-9BF07E18C7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22560" y="3223036"/>
            <a:ext cx="609600" cy="609600"/>
          </a:xfrm>
          <a:prstGeom prst="rect">
            <a:avLst/>
          </a:prstGeom>
        </p:spPr>
      </p:pic>
      <p:pic>
        <p:nvPicPr>
          <p:cNvPr id="22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FD3C6B29-77F0-4D97-992F-3BDFCF90E75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00881" y="5336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4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9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43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95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007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0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014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6251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4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2B572B3-AC5F-4986-99BC-53F346515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2155" y="3644203"/>
            <a:ext cx="1190791" cy="1505160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C6B01075-B866-40E8-9B81-963FC06A1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26" y="5274664"/>
            <a:ext cx="1991840" cy="1110768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FD8A45F4-62C5-4792-9427-8BCC95964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40" y="5372527"/>
            <a:ext cx="1671354" cy="1130271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1B7E2CBD-4498-49BE-9C6B-CC97D8D74D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16" y="5305336"/>
            <a:ext cx="1973429" cy="1080096"/>
          </a:xfrm>
          <a:prstGeom prst="rect">
            <a:avLst/>
          </a:prstGeom>
        </p:spPr>
      </p:pic>
      <p:sp>
        <p:nvSpPr>
          <p:cNvPr id="15" name="Панделка: извита и наклонена нагоре 14">
            <a:extLst>
              <a:ext uri="{FF2B5EF4-FFF2-40B4-BE49-F238E27FC236}">
                <a16:creationId xmlns:a16="http://schemas.microsoft.com/office/drawing/2014/main" id="{5F369682-784C-4227-9B87-E5BE3C594FDC}"/>
              </a:ext>
            </a:extLst>
          </p:cNvPr>
          <p:cNvSpPr/>
          <p:nvPr/>
        </p:nvSpPr>
        <p:spPr>
          <a:xfrm>
            <a:off x="2209594" y="976851"/>
            <a:ext cx="7863840" cy="1107622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ctr">
              <a:lnSpc>
                <a:spcPct val="107000"/>
              </a:lnSpc>
              <a:spcAft>
                <a:spcPts val="0"/>
              </a:spcAft>
            </a:pPr>
            <a:r>
              <a:rPr lang="bg-BG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Да нахраним котето</a:t>
            </a:r>
          </a:p>
          <a:p>
            <a:pPr algn="ctr"/>
            <a:endParaRPr lang="bg-BG" dirty="0"/>
          </a:p>
        </p:txBody>
      </p:sp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9D50B55-4D1A-4A75-927F-9189878D955F}"/>
              </a:ext>
            </a:extLst>
          </p:cNvPr>
          <p:cNvSpPr/>
          <p:nvPr/>
        </p:nvSpPr>
        <p:spPr>
          <a:xfrm rot="20427717">
            <a:off x="372839" y="742447"/>
            <a:ext cx="3686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Да се упражним</a:t>
            </a:r>
          </a:p>
        </p:txBody>
      </p:sp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F1C9F55B-2DBF-4070-8BCC-73E035C14E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91" y="5307855"/>
            <a:ext cx="805036" cy="602519"/>
          </a:xfrm>
          <a:prstGeom prst="rect">
            <a:avLst/>
          </a:prstGeom>
        </p:spPr>
      </p:pic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4C1A6F6E-15F5-470D-9A3E-94CDC0EB00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97" y="5519642"/>
            <a:ext cx="805036" cy="602519"/>
          </a:xfrm>
          <a:prstGeom prst="rect">
            <a:avLst/>
          </a:prstGeom>
        </p:spPr>
      </p:pic>
      <p:pic>
        <p:nvPicPr>
          <p:cNvPr id="26" name="Картина 25">
            <a:extLst>
              <a:ext uri="{FF2B5EF4-FFF2-40B4-BE49-F238E27FC236}">
                <a16:creationId xmlns:a16="http://schemas.microsoft.com/office/drawing/2014/main" id="{81483E86-857D-4DFF-A144-7303085A67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76" y="5429980"/>
            <a:ext cx="879193" cy="658021"/>
          </a:xfrm>
          <a:prstGeom prst="rect">
            <a:avLst/>
          </a:prstGeom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87992759-B35E-4F9F-88D4-9169B5C41C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55" y="5168803"/>
            <a:ext cx="805036" cy="602519"/>
          </a:xfrm>
          <a:prstGeom prst="rect">
            <a:avLst/>
          </a:prstGeom>
        </p:spPr>
      </p:pic>
      <p:pic>
        <p:nvPicPr>
          <p:cNvPr id="28" name="Картина 27">
            <a:extLst>
              <a:ext uri="{FF2B5EF4-FFF2-40B4-BE49-F238E27FC236}">
                <a16:creationId xmlns:a16="http://schemas.microsoft.com/office/drawing/2014/main" id="{85141691-2B12-4364-B035-394791D6AE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46" y="5411712"/>
            <a:ext cx="805036" cy="602519"/>
          </a:xfrm>
          <a:prstGeom prst="rect">
            <a:avLst/>
          </a:prstGeom>
        </p:spPr>
      </p:pic>
      <p:pic>
        <p:nvPicPr>
          <p:cNvPr id="29" name="Картина 28">
            <a:extLst>
              <a:ext uri="{FF2B5EF4-FFF2-40B4-BE49-F238E27FC236}">
                <a16:creationId xmlns:a16="http://schemas.microsoft.com/office/drawing/2014/main" id="{6B05A9E9-6AEF-49DB-8E52-0B54D861D9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29" y="5228214"/>
            <a:ext cx="805036" cy="602519"/>
          </a:xfrm>
          <a:prstGeom prst="rect">
            <a:avLst/>
          </a:prstGeom>
        </p:spPr>
      </p:pic>
      <p:pic>
        <p:nvPicPr>
          <p:cNvPr id="30" name="Картина 29">
            <a:extLst>
              <a:ext uri="{FF2B5EF4-FFF2-40B4-BE49-F238E27FC236}">
                <a16:creationId xmlns:a16="http://schemas.microsoft.com/office/drawing/2014/main" id="{79AEE498-40EB-4593-838B-7CA7060F3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13" y="5278629"/>
            <a:ext cx="805036" cy="602519"/>
          </a:xfrm>
          <a:prstGeom prst="rect">
            <a:avLst/>
          </a:prstGeom>
        </p:spPr>
      </p:pic>
      <p:pic>
        <p:nvPicPr>
          <p:cNvPr id="31" name="Картина 30">
            <a:extLst>
              <a:ext uri="{FF2B5EF4-FFF2-40B4-BE49-F238E27FC236}">
                <a16:creationId xmlns:a16="http://schemas.microsoft.com/office/drawing/2014/main" id="{45FC46FF-41E4-4064-A953-04D3DF173B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93" y="5198943"/>
            <a:ext cx="805036" cy="602519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67777215-68D1-47C3-9001-BC0123EB5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72" y="5411712"/>
            <a:ext cx="805036" cy="602519"/>
          </a:xfrm>
          <a:prstGeom prst="rect">
            <a:avLst/>
          </a:prstGeom>
        </p:spPr>
      </p:pic>
      <p:pic>
        <p:nvPicPr>
          <p:cNvPr id="33" name="Картина 32">
            <a:extLst>
              <a:ext uri="{FF2B5EF4-FFF2-40B4-BE49-F238E27FC236}">
                <a16:creationId xmlns:a16="http://schemas.microsoft.com/office/drawing/2014/main" id="{F2B22AAB-A8B4-42A1-ABB0-4EF0AB532B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24" y="5570498"/>
            <a:ext cx="805036" cy="602519"/>
          </a:xfrm>
          <a:prstGeom prst="rect">
            <a:avLst/>
          </a:prstGeom>
        </p:spPr>
      </p:pic>
      <p:pic>
        <p:nvPicPr>
          <p:cNvPr id="34" name="Картина 33">
            <a:extLst>
              <a:ext uri="{FF2B5EF4-FFF2-40B4-BE49-F238E27FC236}">
                <a16:creationId xmlns:a16="http://schemas.microsoft.com/office/drawing/2014/main" id="{2C8624EC-CA6B-4A59-8EA6-A04024514A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29" y="5589015"/>
            <a:ext cx="805036" cy="602519"/>
          </a:xfrm>
          <a:prstGeom prst="rect">
            <a:avLst/>
          </a:prstGeom>
        </p:spPr>
      </p:pic>
      <p:pic>
        <p:nvPicPr>
          <p:cNvPr id="36" name="Картина 35">
            <a:extLst>
              <a:ext uri="{FF2B5EF4-FFF2-40B4-BE49-F238E27FC236}">
                <a16:creationId xmlns:a16="http://schemas.microsoft.com/office/drawing/2014/main" id="{4511D283-5922-46C7-8BB5-A11515B93D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9" y="4924134"/>
            <a:ext cx="514422" cy="457264"/>
          </a:xfrm>
          <a:prstGeom prst="rect">
            <a:avLst/>
          </a:prstGeom>
        </p:spPr>
      </p:pic>
      <p:pic>
        <p:nvPicPr>
          <p:cNvPr id="37" name="Картина 36">
            <a:extLst>
              <a:ext uri="{FF2B5EF4-FFF2-40B4-BE49-F238E27FC236}">
                <a16:creationId xmlns:a16="http://schemas.microsoft.com/office/drawing/2014/main" id="{597D00BE-8BEB-452F-8DCA-211688189D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8469" y="5910374"/>
            <a:ext cx="447737" cy="447737"/>
          </a:xfrm>
          <a:prstGeom prst="rect">
            <a:avLst/>
          </a:prstGeom>
        </p:spPr>
      </p:pic>
      <p:pic>
        <p:nvPicPr>
          <p:cNvPr id="38" name="Картина 37">
            <a:extLst>
              <a:ext uri="{FF2B5EF4-FFF2-40B4-BE49-F238E27FC236}">
                <a16:creationId xmlns:a16="http://schemas.microsoft.com/office/drawing/2014/main" id="{851DBAF0-A953-4039-9CA7-7D45F83C1F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9100" y="5439000"/>
            <a:ext cx="447737" cy="447737"/>
          </a:xfrm>
          <a:prstGeom prst="rect">
            <a:avLst/>
          </a:prstGeom>
        </p:spPr>
      </p:pic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B9E2C304-4DBB-4903-9053-9FFC6108AE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8861" y="3553703"/>
            <a:ext cx="1448002" cy="1686160"/>
          </a:xfrm>
          <a:prstGeom prst="rect">
            <a:avLst/>
          </a:prstGeom>
        </p:spPr>
      </p:pic>
      <p:pic>
        <p:nvPicPr>
          <p:cNvPr id="40" name="Картина 39">
            <a:extLst>
              <a:ext uri="{FF2B5EF4-FFF2-40B4-BE49-F238E27FC236}">
                <a16:creationId xmlns:a16="http://schemas.microsoft.com/office/drawing/2014/main" id="{AEBAA960-30E0-4B66-983C-C45509A0BD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91010" y="3677239"/>
            <a:ext cx="1400370" cy="1438476"/>
          </a:xfrm>
          <a:prstGeom prst="rect">
            <a:avLst/>
          </a:prstGeom>
        </p:spPr>
      </p:pic>
      <p:pic>
        <p:nvPicPr>
          <p:cNvPr id="41" name="Картина 40">
            <a:extLst>
              <a:ext uri="{FF2B5EF4-FFF2-40B4-BE49-F238E27FC236}">
                <a16:creationId xmlns:a16="http://schemas.microsoft.com/office/drawing/2014/main" id="{64722C6C-58E7-488B-B147-B520A168FA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0406" y="6365265"/>
            <a:ext cx="514422" cy="457264"/>
          </a:xfrm>
          <a:prstGeom prst="rect">
            <a:avLst/>
          </a:prstGeom>
        </p:spPr>
      </p:pic>
      <p:pic>
        <p:nvPicPr>
          <p:cNvPr id="42" name="Картина 41">
            <a:extLst>
              <a:ext uri="{FF2B5EF4-FFF2-40B4-BE49-F238E27FC236}">
                <a16:creationId xmlns:a16="http://schemas.microsoft.com/office/drawing/2014/main" id="{251EA1AF-726E-4D9F-8AAA-15488B319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53591" y="6365265"/>
            <a:ext cx="447737" cy="447737"/>
          </a:xfrm>
          <a:prstGeom prst="rect">
            <a:avLst/>
          </a:prstGeom>
        </p:spPr>
      </p:pic>
      <p:pic>
        <p:nvPicPr>
          <p:cNvPr id="44" name="Картина 43">
            <a:extLst>
              <a:ext uri="{FF2B5EF4-FFF2-40B4-BE49-F238E27FC236}">
                <a16:creationId xmlns:a16="http://schemas.microsoft.com/office/drawing/2014/main" id="{A62628CD-9128-4BC4-8903-08A90A5FD5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33474" y="6278929"/>
            <a:ext cx="447737" cy="447737"/>
          </a:xfrm>
          <a:prstGeom prst="rect">
            <a:avLst/>
          </a:prstGeom>
        </p:spPr>
      </p:pic>
      <p:pic>
        <p:nvPicPr>
          <p:cNvPr id="5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1178DDA5-FEC7-4B14-B8C6-9708DFB76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90108" y="4147054"/>
            <a:ext cx="609600" cy="609600"/>
          </a:xfrm>
          <a:prstGeom prst="rect">
            <a:avLst/>
          </a:prstGeom>
        </p:spPr>
      </p:pic>
      <p:pic>
        <p:nvPicPr>
          <p:cNvPr id="7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985D365B-A441-4EE3-A2F5-E576CD585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4A76F58C-6530-4747-9536-0A954A5C1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421085B0-6A28-41DB-89C8-9D669FED1DA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81410" y="3014451"/>
            <a:ext cx="609600" cy="609600"/>
          </a:xfrm>
          <a:prstGeom prst="rect">
            <a:avLst/>
          </a:prstGeom>
        </p:spPr>
      </p:pic>
      <p:pic>
        <p:nvPicPr>
          <p:cNvPr id="11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339CC7B6-793D-49A4-B1BB-A8E2212101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8114" y="4268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34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805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805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805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4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B2D90A0-542E-4310-AA75-E2CE898513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2866" y="5379280"/>
            <a:ext cx="1400370" cy="1438476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00A7957-5E49-4396-82D5-E13B66F8A1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0433" y="3904651"/>
            <a:ext cx="1190791" cy="150516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ED611476-F740-4CD9-B760-8429287AED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4272" y="5375290"/>
            <a:ext cx="1190791" cy="68312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E37DE5F7-C73F-4241-BF9E-6D6812CB5F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0658" y="4722301"/>
            <a:ext cx="775609" cy="687510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77D29098-198F-45F7-8CE5-2D21FC0807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2308" y="6088225"/>
            <a:ext cx="775609" cy="687510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BFD53DBE-48CD-40C4-8A4F-AE3CDDAE76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8346" y="6155226"/>
            <a:ext cx="775609" cy="687510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D955287E-C4A7-49DC-ADE2-991AB71B08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070" y="5607735"/>
            <a:ext cx="1190791" cy="683124"/>
          </a:xfrm>
          <a:prstGeom prst="rect">
            <a:avLst/>
          </a:prstGeom>
        </p:spPr>
      </p:pic>
      <p:sp>
        <p:nvSpPr>
          <p:cNvPr id="36" name="Правоъгълник 35">
            <a:extLst>
              <a:ext uri="{FF2B5EF4-FFF2-40B4-BE49-F238E27FC236}">
                <a16:creationId xmlns:a16="http://schemas.microsoft.com/office/drawing/2014/main" id="{0C1E8B53-7AB2-43C5-A889-C526F44A2AB2}"/>
              </a:ext>
            </a:extLst>
          </p:cNvPr>
          <p:cNvSpPr/>
          <p:nvPr/>
        </p:nvSpPr>
        <p:spPr>
          <a:xfrm rot="20595696">
            <a:off x="26260" y="515465"/>
            <a:ext cx="3686200" cy="724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Да се упражним</a:t>
            </a:r>
          </a:p>
        </p:txBody>
      </p:sp>
      <p:sp>
        <p:nvSpPr>
          <p:cNvPr id="22" name="Панделка: извита и наклонена нагоре 21">
            <a:extLst>
              <a:ext uri="{FF2B5EF4-FFF2-40B4-BE49-F238E27FC236}">
                <a16:creationId xmlns:a16="http://schemas.microsoft.com/office/drawing/2014/main" id="{77CE85AD-E639-44F1-845D-59E329CD80BB}"/>
              </a:ext>
            </a:extLst>
          </p:cNvPr>
          <p:cNvSpPr/>
          <p:nvPr/>
        </p:nvSpPr>
        <p:spPr>
          <a:xfrm>
            <a:off x="2209594" y="976851"/>
            <a:ext cx="7863840" cy="1107622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ctr">
              <a:lnSpc>
                <a:spcPct val="107000"/>
              </a:lnSpc>
              <a:spcAft>
                <a:spcPts val="0"/>
              </a:spcAft>
            </a:pPr>
            <a:r>
              <a:rPr lang="bg-BG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Да поиграем</a:t>
            </a:r>
          </a:p>
          <a:p>
            <a:pPr algn="ctr"/>
            <a:endParaRPr lang="bg-BG" dirty="0"/>
          </a:p>
        </p:txBody>
      </p:sp>
      <p:pic>
        <p:nvPicPr>
          <p:cNvPr id="28" name="Картина 27">
            <a:extLst>
              <a:ext uri="{FF2B5EF4-FFF2-40B4-BE49-F238E27FC236}">
                <a16:creationId xmlns:a16="http://schemas.microsoft.com/office/drawing/2014/main" id="{1836ADDA-1121-4201-B9CE-82E93961E9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1224" y="4995378"/>
            <a:ext cx="437813" cy="388083"/>
          </a:xfrm>
          <a:prstGeom prst="rect">
            <a:avLst/>
          </a:prstGeom>
        </p:spPr>
      </p:pic>
      <p:pic>
        <p:nvPicPr>
          <p:cNvPr id="29" name="Картина 28">
            <a:extLst>
              <a:ext uri="{FF2B5EF4-FFF2-40B4-BE49-F238E27FC236}">
                <a16:creationId xmlns:a16="http://schemas.microsoft.com/office/drawing/2014/main" id="{E0A798E3-CE1F-42FA-B751-4F795A398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4523" y="4784269"/>
            <a:ext cx="437813" cy="388083"/>
          </a:xfrm>
          <a:prstGeom prst="rect">
            <a:avLst/>
          </a:prstGeom>
        </p:spPr>
      </p:pic>
      <p:pic>
        <p:nvPicPr>
          <p:cNvPr id="30" name="Картина 29">
            <a:extLst>
              <a:ext uri="{FF2B5EF4-FFF2-40B4-BE49-F238E27FC236}">
                <a16:creationId xmlns:a16="http://schemas.microsoft.com/office/drawing/2014/main" id="{2623A7AD-D03D-45A1-9F9F-51B6842D99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576078">
            <a:off x="4941762" y="4811194"/>
            <a:ext cx="437813" cy="388083"/>
          </a:xfrm>
          <a:prstGeom prst="rect">
            <a:avLst/>
          </a:prstGeom>
        </p:spPr>
      </p:pic>
      <p:pic>
        <p:nvPicPr>
          <p:cNvPr id="31" name="Картина 30">
            <a:extLst>
              <a:ext uri="{FF2B5EF4-FFF2-40B4-BE49-F238E27FC236}">
                <a16:creationId xmlns:a16="http://schemas.microsoft.com/office/drawing/2014/main" id="{C134A585-5046-41F1-BF25-02863BFF3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9221" y="5126397"/>
            <a:ext cx="458903" cy="406778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F903CDDC-3B99-403C-A666-878A406AE8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86" y="6233690"/>
            <a:ext cx="625737" cy="365760"/>
          </a:xfrm>
          <a:prstGeom prst="rect">
            <a:avLst/>
          </a:prstGeom>
        </p:spPr>
      </p:pic>
      <p:pic>
        <p:nvPicPr>
          <p:cNvPr id="33" name="Картина 32">
            <a:extLst>
              <a:ext uri="{FF2B5EF4-FFF2-40B4-BE49-F238E27FC236}">
                <a16:creationId xmlns:a16="http://schemas.microsoft.com/office/drawing/2014/main" id="{6D2CD30C-54DA-4755-A6F3-DB5710507C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0566" y="6498981"/>
            <a:ext cx="625737" cy="365760"/>
          </a:xfrm>
          <a:prstGeom prst="rect">
            <a:avLst/>
          </a:prstGeom>
        </p:spPr>
      </p:pic>
      <p:pic>
        <p:nvPicPr>
          <p:cNvPr id="6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FC7D6903-81E7-4EB2-B848-B5E14434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707173">
                  <a:alpha val="74902"/>
                </a:srgbClr>
              </a:clrFrom>
              <a:clrTo>
                <a:srgbClr val="707173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2336" y="3127016"/>
            <a:ext cx="609600" cy="609600"/>
          </a:xfrm>
          <a:prstGeom prst="rect">
            <a:avLst/>
          </a:prstGeom>
        </p:spPr>
      </p:pic>
      <p:pic>
        <p:nvPicPr>
          <p:cNvPr id="34" name="Картина 33">
            <a:extLst>
              <a:ext uri="{FF2B5EF4-FFF2-40B4-BE49-F238E27FC236}">
                <a16:creationId xmlns:a16="http://schemas.microsoft.com/office/drawing/2014/main" id="{B4D78A78-6502-4B7F-8DB1-66C96F096A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2301" y="5911295"/>
            <a:ext cx="1190791" cy="683124"/>
          </a:xfrm>
          <a:prstGeom prst="rect">
            <a:avLst/>
          </a:prstGeom>
        </p:spPr>
      </p:pic>
      <p:pic>
        <p:nvPicPr>
          <p:cNvPr id="35" name="Картина 34">
            <a:extLst>
              <a:ext uri="{FF2B5EF4-FFF2-40B4-BE49-F238E27FC236}">
                <a16:creationId xmlns:a16="http://schemas.microsoft.com/office/drawing/2014/main" id="{FD0EBF6D-35D0-4D01-BF80-F17B353B07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3712" y="6138979"/>
            <a:ext cx="625740" cy="365761"/>
          </a:xfrm>
          <a:prstGeom prst="rect">
            <a:avLst/>
          </a:prstGeom>
        </p:spPr>
      </p:pic>
      <p:pic>
        <p:nvPicPr>
          <p:cNvPr id="15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73C2EE80-43CA-46CE-97AB-E3E2717A2E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9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38CA4A7A-143C-4BA8-B4DD-8002514894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clrChange>
              <a:clrFrom>
                <a:srgbClr val="767679">
                  <a:alpha val="74902"/>
                </a:srgbClr>
              </a:clrFrom>
              <a:clrTo>
                <a:srgbClr val="76767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429" y="3025977"/>
            <a:ext cx="609600" cy="609600"/>
          </a:xfrm>
          <a:prstGeom prst="rect">
            <a:avLst/>
          </a:prstGeom>
        </p:spPr>
      </p:pic>
      <p:pic>
        <p:nvPicPr>
          <p:cNvPr id="43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1462B549-F908-4899-8236-8674698206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828385">
                  <a:alpha val="74902"/>
                </a:srgbClr>
              </a:clrFrom>
              <a:clrTo>
                <a:srgbClr val="82838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9923" y="2625525"/>
            <a:ext cx="609600" cy="609600"/>
          </a:xfrm>
          <a:prstGeom prst="rect">
            <a:avLst/>
          </a:prstGeom>
        </p:spPr>
      </p:pic>
      <p:pic>
        <p:nvPicPr>
          <p:cNvPr id="42" name="Картина 41">
            <a:extLst>
              <a:ext uri="{FF2B5EF4-FFF2-40B4-BE49-F238E27FC236}">
                <a16:creationId xmlns:a16="http://schemas.microsoft.com/office/drawing/2014/main" id="{0EA2CEE3-F2D0-4A13-8430-B02E4B8F93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0286" y="5029342"/>
            <a:ext cx="775609" cy="6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13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DD5008E-C050-452F-98B7-92A1634BC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659" y="3334638"/>
            <a:ext cx="1448002" cy="1686160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B2D90A0-542E-4310-AA75-E2CE89851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99" y="5130314"/>
            <a:ext cx="1400370" cy="1438476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46FB8678-310D-48BB-8DAA-83C3A2494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710810" y="5182059"/>
            <a:ext cx="771648" cy="915780"/>
          </a:xfrm>
          <a:prstGeom prst="rect">
            <a:avLst/>
          </a:prstGeom>
        </p:spPr>
      </p:pic>
      <p:pic>
        <p:nvPicPr>
          <p:cNvPr id="46" name="Картина 45">
            <a:extLst>
              <a:ext uri="{FF2B5EF4-FFF2-40B4-BE49-F238E27FC236}">
                <a16:creationId xmlns:a16="http://schemas.microsoft.com/office/drawing/2014/main" id="{AC10C891-277D-44EA-B269-D029EE32D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315927" y="4857415"/>
            <a:ext cx="771648" cy="915780"/>
          </a:xfrm>
          <a:prstGeom prst="rect">
            <a:avLst/>
          </a:prstGeom>
        </p:spPr>
      </p:pic>
      <p:sp>
        <p:nvSpPr>
          <p:cNvPr id="65" name="Правоъгълник 64">
            <a:extLst>
              <a:ext uri="{FF2B5EF4-FFF2-40B4-BE49-F238E27FC236}">
                <a16:creationId xmlns:a16="http://schemas.microsoft.com/office/drawing/2014/main" id="{F1FDDDD5-1F1F-4CE1-94F2-8886066FF725}"/>
              </a:ext>
            </a:extLst>
          </p:cNvPr>
          <p:cNvSpPr/>
          <p:nvPr/>
        </p:nvSpPr>
        <p:spPr>
          <a:xfrm rot="20595696">
            <a:off x="26260" y="515465"/>
            <a:ext cx="3686200" cy="724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Да се упражним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0C9B8C6-186F-409F-B496-799F52CE0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6580" y="5039318"/>
            <a:ext cx="447737" cy="447737"/>
          </a:xfrm>
          <a:prstGeom prst="rect">
            <a:avLst/>
          </a:prstGeom>
        </p:spPr>
      </p:pic>
      <p:sp>
        <p:nvSpPr>
          <p:cNvPr id="35" name="Панделка: извита и наклонена нагоре 34">
            <a:extLst>
              <a:ext uri="{FF2B5EF4-FFF2-40B4-BE49-F238E27FC236}">
                <a16:creationId xmlns:a16="http://schemas.microsoft.com/office/drawing/2014/main" id="{34686B75-8BE0-4520-9B2D-7A2CB8B4A785}"/>
              </a:ext>
            </a:extLst>
          </p:cNvPr>
          <p:cNvSpPr/>
          <p:nvPr/>
        </p:nvSpPr>
        <p:spPr>
          <a:xfrm>
            <a:off x="2209594" y="976851"/>
            <a:ext cx="7863840" cy="1107622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ctr">
              <a:lnSpc>
                <a:spcPct val="107000"/>
              </a:lnSpc>
              <a:spcAft>
                <a:spcPts val="0"/>
              </a:spcAft>
            </a:pPr>
            <a:r>
              <a:rPr lang="bg-BG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Помогни на котето</a:t>
            </a:r>
          </a:p>
          <a:p>
            <a:pPr algn="ctr"/>
            <a:endParaRPr lang="bg-BG" dirty="0"/>
          </a:p>
        </p:txBody>
      </p:sp>
      <p:pic>
        <p:nvPicPr>
          <p:cNvPr id="61" name="Картина 60">
            <a:extLst>
              <a:ext uri="{FF2B5EF4-FFF2-40B4-BE49-F238E27FC236}">
                <a16:creationId xmlns:a16="http://schemas.microsoft.com/office/drawing/2014/main" id="{C18D7560-488C-4780-A30E-E05679ED1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299727" y="3983441"/>
            <a:ext cx="771648" cy="915780"/>
          </a:xfrm>
          <a:prstGeom prst="rect">
            <a:avLst/>
          </a:prstGeom>
        </p:spPr>
      </p:pic>
      <p:pic>
        <p:nvPicPr>
          <p:cNvPr id="71" name="Картина 70">
            <a:extLst>
              <a:ext uri="{FF2B5EF4-FFF2-40B4-BE49-F238E27FC236}">
                <a16:creationId xmlns:a16="http://schemas.microsoft.com/office/drawing/2014/main" id="{FC728731-1A33-4A34-9500-BE3F68B550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791847" y="5868424"/>
            <a:ext cx="771648" cy="915780"/>
          </a:xfrm>
          <a:prstGeom prst="rect">
            <a:avLst/>
          </a:prstGeom>
        </p:spPr>
      </p:pic>
      <p:pic>
        <p:nvPicPr>
          <p:cNvPr id="80" name="Картина 79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D6CF2FEE-B487-4512-8864-8E5C6634B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69092" y="5989393"/>
            <a:ext cx="691879" cy="821526"/>
          </a:xfrm>
          <a:prstGeom prst="rect">
            <a:avLst/>
          </a:prstGeom>
        </p:spPr>
      </p:pic>
      <p:pic>
        <p:nvPicPr>
          <p:cNvPr id="5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AE1FA3D7-49C6-44E4-9E51-FB37CAA3B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0" name="Картина 39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D0F2FB04-8BEC-4180-8682-0E42E0F5C7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6312" y="6158026"/>
            <a:ext cx="691879" cy="821526"/>
          </a:xfrm>
          <a:prstGeom prst="rect">
            <a:avLst/>
          </a:prstGeom>
        </p:spPr>
      </p:pic>
      <p:pic>
        <p:nvPicPr>
          <p:cNvPr id="51" name="Картина 50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4A09FC5E-462D-44EA-92A6-C8109D04D6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8905" y="5436345"/>
            <a:ext cx="691879" cy="821526"/>
          </a:xfrm>
          <a:prstGeom prst="rect">
            <a:avLst/>
          </a:prstGeom>
        </p:spPr>
      </p:pic>
      <p:pic>
        <p:nvPicPr>
          <p:cNvPr id="54" name="Картина 53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2FFE9990-E3C7-4ED2-962B-18F2D0E31A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1282" y="6031648"/>
            <a:ext cx="691879" cy="821526"/>
          </a:xfrm>
          <a:prstGeom prst="rect">
            <a:avLst/>
          </a:prstGeom>
        </p:spPr>
      </p:pic>
      <p:pic>
        <p:nvPicPr>
          <p:cNvPr id="55" name="Картина 54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6855149C-393C-48E6-8B34-BBDB434892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6256" y="5586787"/>
            <a:ext cx="691879" cy="821526"/>
          </a:xfrm>
          <a:prstGeom prst="rect">
            <a:avLst/>
          </a:prstGeom>
        </p:spPr>
      </p:pic>
      <p:pic>
        <p:nvPicPr>
          <p:cNvPr id="56" name="Картина 55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D6932D72-01DD-4B88-BDEB-B3B5FF239D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4690" y="6056750"/>
            <a:ext cx="691879" cy="821526"/>
          </a:xfrm>
          <a:prstGeom prst="rect">
            <a:avLst/>
          </a:prstGeom>
        </p:spPr>
      </p:pic>
      <p:pic>
        <p:nvPicPr>
          <p:cNvPr id="68" name="Картина 67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EDCC9D81-FA2B-4872-9B78-C707E5C60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9670" y="5777889"/>
            <a:ext cx="691879" cy="821526"/>
          </a:xfrm>
          <a:prstGeom prst="rect">
            <a:avLst/>
          </a:prstGeom>
        </p:spPr>
      </p:pic>
      <p:pic>
        <p:nvPicPr>
          <p:cNvPr id="69" name="Картина 68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15E9F1EF-D47F-4891-BA70-A19F21B686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122" y="5695540"/>
            <a:ext cx="691879" cy="821526"/>
          </a:xfrm>
          <a:prstGeom prst="rect">
            <a:avLst/>
          </a:prstGeom>
        </p:spPr>
      </p:pic>
      <p:pic>
        <p:nvPicPr>
          <p:cNvPr id="70" name="Картина 69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6A5D5BA4-22DF-437F-A36C-B45EDCFB61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3117" y="6261491"/>
            <a:ext cx="691879" cy="821526"/>
          </a:xfrm>
          <a:prstGeom prst="rect">
            <a:avLst/>
          </a:prstGeom>
        </p:spPr>
      </p:pic>
      <p:pic>
        <p:nvPicPr>
          <p:cNvPr id="6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2E033BD9-AD1B-4A11-9869-9B9B95334F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6A90C16D-D789-468D-8ABE-9E2005B5AE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7279" y="6121052"/>
            <a:ext cx="447737" cy="447737"/>
          </a:xfrm>
          <a:prstGeom prst="rect">
            <a:avLst/>
          </a:prstGeom>
        </p:spPr>
      </p:pic>
      <p:pic>
        <p:nvPicPr>
          <p:cNvPr id="24" name="Картина 23" descr="Картина, която съдържа лек,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30808B77-DCDC-48D7-8E77-C6FB2FEB85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6482" y="5777888"/>
            <a:ext cx="691879" cy="8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5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41C3A18-1780-4E4D-B0B3-48DD22471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264401"/>
            <a:ext cx="6671853" cy="3467435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6C0C82A-B9E5-41AA-AC67-410460BD7C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5527" y="2211866"/>
            <a:ext cx="4676473" cy="3699034"/>
          </a:xfrm>
          <a:prstGeom prst="rect">
            <a:avLst/>
          </a:prstGeom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A3624615-EECB-4DC0-95C6-C3B03B470109}"/>
              </a:ext>
            </a:extLst>
          </p:cNvPr>
          <p:cNvSpPr/>
          <p:nvPr/>
        </p:nvSpPr>
        <p:spPr>
          <a:xfrm>
            <a:off x="3923520" y="126164"/>
            <a:ext cx="4980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Кой съм поред?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A0E40EDE-2681-4F44-BC39-2EFCA4129A25}"/>
              </a:ext>
            </a:extLst>
          </p:cNvPr>
          <p:cNvSpPr txBox="1"/>
          <p:nvPr/>
        </p:nvSpPr>
        <p:spPr>
          <a:xfrm>
            <a:off x="8468751" y="1659988"/>
            <a:ext cx="257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5">
                    <a:lumMod val="50000"/>
                  </a:schemeClr>
                </a:solidFill>
              </a:rPr>
              <a:t>Към вкъщи…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13E1950C-7613-4435-93D6-321610910330}"/>
              </a:ext>
            </a:extLst>
          </p:cNvPr>
          <p:cNvSpPr txBox="1"/>
          <p:nvPr/>
        </p:nvSpPr>
        <p:spPr>
          <a:xfrm>
            <a:off x="2346960" y="2557975"/>
            <a:ext cx="257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5">
                    <a:lumMod val="50000"/>
                  </a:schemeClr>
                </a:solidFill>
              </a:rPr>
              <a:t>Готови за игра…</a:t>
            </a:r>
          </a:p>
        </p:txBody>
      </p:sp>
      <p:pic>
        <p:nvPicPr>
          <p:cNvPr id="2" name="Аудио 1">
            <a:hlinkClick r:id="" action="ppaction://media"/>
            <a:extLst>
              <a:ext uri="{FF2B5EF4-FFF2-40B4-BE49-F238E27FC236}">
                <a16:creationId xmlns:a16="http://schemas.microsoft.com/office/drawing/2014/main" id="{2D5F2F93-D9F2-49DC-BD9B-94FEEA338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8DAF4488-D1B5-423E-A786-C84ECFC7D1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685B1C22-1413-49B6-BD45-802797FFE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63407B02-7D69-4F5B-8B74-EE635B5999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60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0">
        <p159:morph option="byObject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23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котка, трева, жълт, седящ&#10;&#10;Описанието е генерирано автоматично">
            <a:extLst>
              <a:ext uri="{FF2B5EF4-FFF2-40B4-BE49-F238E27FC236}">
                <a16:creationId xmlns:a16="http://schemas.microsoft.com/office/drawing/2014/main" id="{0CCE1CCE-39B4-4B6B-8378-69B8FAF7E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" y="3429000"/>
            <a:ext cx="11300851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1E23EB23-829E-4D68-B091-1BE608A79FE5}"/>
              </a:ext>
            </a:extLst>
          </p:cNvPr>
          <p:cNvSpPr/>
          <p:nvPr/>
        </p:nvSpPr>
        <p:spPr>
          <a:xfrm>
            <a:off x="3923520" y="126164"/>
            <a:ext cx="4980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Кой съм поред?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4DE53E2-A11F-4148-97DE-12CCD290B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731" y="1104337"/>
            <a:ext cx="1450974" cy="1688738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9DFE4B5-12EF-45A4-80B1-36FBE5EB6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882" y="1581813"/>
            <a:ext cx="1230783" cy="83099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DF0595D-D61B-4B5D-8603-0EADB1DE7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296" y="1243998"/>
            <a:ext cx="1402202" cy="143878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1703A1FD-72C5-4143-944B-11A70A23C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8922" y="1871883"/>
            <a:ext cx="1230783" cy="830997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94F487D9-BCF0-44D0-ADDB-7D306412A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786" y="1119019"/>
            <a:ext cx="1450974" cy="1688738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CBC410E9-BDF5-43C5-B03E-77AA50F29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0876" y="1354294"/>
            <a:ext cx="1402202" cy="1438781"/>
          </a:xfrm>
          <a:prstGeom prst="rect">
            <a:avLst/>
          </a:prstGeom>
        </p:spPr>
      </p:pic>
      <p:pic>
        <p:nvPicPr>
          <p:cNvPr id="2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4C1AD3FA-C021-483E-9149-AD8FB565D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0F800EBA-0496-4F14-9760-89E88702E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6656" y="313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85"/>
                            </p:stCondLst>
                            <p:childTnLst>
                              <p:par>
                                <p:cTn id="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85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47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137</Words>
  <Application>Microsoft Office PowerPoint</Application>
  <PresentationFormat>Widescreen</PresentationFormat>
  <Paragraphs>32</Paragraphs>
  <Slides>12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на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Baichevi</dc:creator>
  <cp:lastModifiedBy>Румяна Папанчева</cp:lastModifiedBy>
  <cp:revision>16</cp:revision>
  <dcterms:created xsi:type="dcterms:W3CDTF">2020-04-04T22:50:33Z</dcterms:created>
  <dcterms:modified xsi:type="dcterms:W3CDTF">2020-04-05T12:15:52Z</dcterms:modified>
</cp:coreProperties>
</file>