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215537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39307"/>
            <a:ext cx="6950042" cy="11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238" y="3415937"/>
            <a:ext cx="6289162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36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Докато е меко, от тестото се правят </a:t>
            </a:r>
          </a:p>
          <a:p>
            <a:pPr marL="0" indent="0">
              <a:buNone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най-различни фигурки. </a:t>
            </a:r>
          </a:p>
          <a:p>
            <a:pPr marL="0" indent="0">
              <a:buNone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След като се изпекат във фурната,</a:t>
            </a:r>
          </a:p>
          <a:p>
            <a:pPr marL="0" indent="0">
              <a:buNone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 готови за оцветяване с темперни, акварелни или водни боички.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31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bg-B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Приятна работа Ви пожелавам! </a:t>
            </a:r>
          </a:p>
          <a:p>
            <a:pPr marL="0" indent="0" algn="ctr">
              <a:buNone/>
            </a:pPr>
            <a:r>
              <a:rPr lang="bg-BG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На готовите изделия по-късно ще се наслаждавам!</a:t>
            </a:r>
          </a:p>
        </p:txBody>
      </p:sp>
      <p:sp>
        <p:nvSpPr>
          <p:cNvPr id="5" name="Heart 4"/>
          <p:cNvSpPr/>
          <p:nvPr/>
        </p:nvSpPr>
        <p:spPr>
          <a:xfrm rot="19009378">
            <a:off x="1371600" y="1295400"/>
            <a:ext cx="990600" cy="7620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Heart 5"/>
          <p:cNvSpPr/>
          <p:nvPr/>
        </p:nvSpPr>
        <p:spPr>
          <a:xfrm rot="15132074">
            <a:off x="1245004" y="4038600"/>
            <a:ext cx="990600" cy="7620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Heart 6"/>
          <p:cNvSpPr/>
          <p:nvPr/>
        </p:nvSpPr>
        <p:spPr>
          <a:xfrm rot="2686730">
            <a:off x="6858000" y="1295400"/>
            <a:ext cx="990600" cy="7620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Heart 7"/>
          <p:cNvSpPr/>
          <p:nvPr/>
        </p:nvSpPr>
        <p:spPr>
          <a:xfrm rot="7552220">
            <a:off x="6989617" y="3895922"/>
            <a:ext cx="990600" cy="7620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07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752600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Благодаря Ви </a:t>
            </a:r>
          </a:p>
          <a:p>
            <a:pPr algn="ctr"/>
            <a:r>
              <a:rPr lang="bg-BG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за вниманието! </a:t>
            </a:r>
          </a:p>
        </p:txBody>
      </p:sp>
    </p:spTree>
    <p:extLst>
      <p:ext uri="{BB962C8B-B14F-4D97-AF65-F5344CB8AC3E}">
        <p14:creationId xmlns:p14="http://schemas.microsoft.com/office/powerpoint/2010/main" val="30116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315200" cy="4419600"/>
          </a:xfrm>
        </p:spPr>
        <p:txBody>
          <a:bodyPr>
            <a:prstTxWarp prst="textPlain">
              <a:avLst>
                <a:gd name="adj" fmla="val 49621"/>
              </a:avLst>
            </a:prstTxWarp>
            <a:noAutofit/>
          </a:bodyPr>
          <a:lstStyle/>
          <a:p>
            <a:br>
              <a:rPr lang="bg-BG" sz="4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4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IV</a:t>
            </a:r>
            <a:r>
              <a:rPr lang="bg-BG" sz="4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-та гр. ,,Мики Маус‘‘</a:t>
            </a:r>
            <a:br>
              <a:rPr lang="bg-BG" sz="4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bg-BG" sz="4800" dirty="0">
                <a:solidFill>
                  <a:schemeClr val="accent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Образователно направление: </a:t>
            </a:r>
            <a:r>
              <a:rPr lang="bg-BG" sz="4800" dirty="0"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Изобразително изкуство</a:t>
            </a:r>
            <a:br>
              <a:rPr lang="bg-BG" sz="4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bg-BG" sz="4800" dirty="0">
              <a:solidFill>
                <a:srgbClr val="7030A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4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28600"/>
            <a:ext cx="9075892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2192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Цел: Формиране на естетически усет.</a:t>
            </a:r>
          </a:p>
          <a:p>
            <a:endParaRPr lang="bg-BG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bg-BG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Задачи: </a:t>
            </a:r>
            <a:endParaRPr 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r>
              <a:rPr lang="bg-BG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1. Да планира последователността на действията си при изпълнение на изобразителната задача.</a:t>
            </a:r>
          </a:p>
          <a:p>
            <a:r>
              <a:rPr lang="bg-BG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2. Да използва материали и техники за моделиране.</a:t>
            </a:r>
          </a:p>
          <a:p>
            <a:r>
              <a:rPr lang="bg-BG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3. Да изразява емоционалното си отношение при подбора на подарък, неговата красота, поднасяне и значението му в живота на хората.</a:t>
            </a:r>
          </a:p>
        </p:txBody>
      </p:sp>
    </p:spTree>
    <p:extLst>
      <p:ext uri="{BB962C8B-B14F-4D97-AF65-F5344CB8AC3E}">
        <p14:creationId xmlns:p14="http://schemas.microsoft.com/office/powerpoint/2010/main" val="333568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2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>
            <a:normAutofit fontScale="90000"/>
          </a:bodyPr>
          <a:lstStyle/>
          <a:p>
            <a:br>
              <a:rPr lang="bg-BG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</a:br>
            <a:r>
              <a:rPr lang="bg-BG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Прочит на стихотворението</a:t>
            </a:r>
            <a:br>
              <a:rPr lang="bg-BG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</a:br>
            <a:r>
              <a:rPr lang="bg-BG" sz="27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Подарък за мама </a:t>
            </a:r>
            <a:endParaRPr lang="bg-BG" sz="5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7162800" cy="426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Подарък ти поднасям,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мила моя мамо,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ида да ти кажа тези думи само: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– С твоя имен празник  аз те поздравявам: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тебе и на татко здраве пожелавам! </a:t>
            </a:r>
            <a:b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</a:b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И във знак на обич, мамичко засмяна,</a:t>
            </a:r>
            <a:b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</a:b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китка ти поднасям росна и румяна…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                  </a:t>
            </a:r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  </a:t>
            </a:r>
            <a:endParaRPr lang="bg-BG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"/>
            <a:ext cx="7162800" cy="5821363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bg-BG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bg-BG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g-B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bg-BG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g-B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какво се говори в стихотворението? </a:t>
            </a:r>
          </a:p>
          <a:p>
            <a:pPr marL="0" indent="0">
              <a:buNone/>
            </a:pPr>
            <a:r>
              <a:rPr lang="bg-B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(за подаръка на мама, който и поднасям)</a:t>
            </a:r>
          </a:p>
          <a:p>
            <a:pPr marL="0" indent="0">
              <a:buNone/>
            </a:pPr>
            <a:r>
              <a:rPr lang="bg-B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Какви чувства събужда у Вас? (радост, щастие)</a:t>
            </a:r>
          </a:p>
          <a:p>
            <a:pPr marL="0" indent="0">
              <a:buNone/>
            </a:pPr>
            <a:r>
              <a:rPr lang="bg-B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Вие правите ли подаръци на мама? (Да)</a:t>
            </a:r>
          </a:p>
          <a:p>
            <a:pPr marL="0" indent="0">
              <a:buNone/>
            </a:pPr>
            <a:r>
              <a:rPr lang="bg-B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какъв повод? (рожден ден, 8-ми март)</a:t>
            </a:r>
          </a:p>
          <a:p>
            <a:pPr marL="0" indent="0">
              <a:buNone/>
            </a:pPr>
            <a:r>
              <a:rPr lang="bg-B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Какво изразявате с подаръка? (обич към мама)</a:t>
            </a:r>
          </a:p>
          <a:p>
            <a:pPr marL="0" indent="0">
              <a:buNone/>
            </a:pPr>
            <a:r>
              <a:rPr lang="bg-B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Кога за последно подарихте подарък на мама?</a:t>
            </a:r>
          </a:p>
        </p:txBody>
      </p:sp>
    </p:spTree>
    <p:extLst>
      <p:ext uri="{BB962C8B-B14F-4D97-AF65-F5344CB8AC3E}">
        <p14:creationId xmlns:p14="http://schemas.microsoft.com/office/powerpoint/2010/main" val="38598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629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Мама е един от най-близките ни хора. </a:t>
            </a:r>
          </a:p>
          <a:p>
            <a:pPr marL="0" indent="0">
              <a:buNone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С подаръка, ние и показваме колко е важна за нас. </a:t>
            </a:r>
          </a:p>
          <a:p>
            <a:pPr marL="0" indent="0">
              <a:buNone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Като всяка жена, мама също има нужда от внимание и грижа, които тя е свикнала да дава. </a:t>
            </a:r>
          </a:p>
        </p:txBody>
      </p:sp>
    </p:spTree>
    <p:extLst>
      <p:ext uri="{BB962C8B-B14F-4D97-AF65-F5344CB8AC3E}">
        <p14:creationId xmlns:p14="http://schemas.microsoft.com/office/powerpoint/2010/main" val="32366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br>
              <a:rPr lang="bg-BG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br>
              <a:rPr lang="bg-BG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br>
              <a:rPr lang="bg-BG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br>
              <a:rPr lang="bg-BG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br>
              <a:rPr lang="bg-BG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br>
              <a:rPr lang="bg-BG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bg-BG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bg-BG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Какво виждате? </a:t>
            </a:r>
            <a:br>
              <a:rPr lang="bg-BG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bg-BG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bg-BG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По какъв начин са изработени бижутата?</a:t>
            </a:r>
            <a:br>
              <a:rPr lang="bg-BG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810500" cy="55618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bg-BG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Разгледайте картинките!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1751948" cy="20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Свързано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629891"/>
            <a:ext cx="5093795" cy="38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72" y="3384362"/>
            <a:ext cx="2943655" cy="266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10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845" y="1226469"/>
            <a:ext cx="6477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Днес Вие се превърнете в малки творци. ще покажете на мама колко много я обичате и цените, като изработите специален подарък от солено тесто, след това ще го украсите с водни, акварелни, темперни бои.</a:t>
            </a:r>
          </a:p>
        </p:txBody>
      </p:sp>
      <p:sp>
        <p:nvSpPr>
          <p:cNvPr id="5" name="Heart 4"/>
          <p:cNvSpPr/>
          <p:nvPr/>
        </p:nvSpPr>
        <p:spPr>
          <a:xfrm rot="2686730">
            <a:off x="2563046" y="5311876"/>
            <a:ext cx="990600" cy="7620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Heart 5"/>
          <p:cNvSpPr/>
          <p:nvPr/>
        </p:nvSpPr>
        <p:spPr>
          <a:xfrm rot="2686730">
            <a:off x="4468045" y="5601487"/>
            <a:ext cx="990600" cy="7620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Heart 6"/>
          <p:cNvSpPr/>
          <p:nvPr/>
        </p:nvSpPr>
        <p:spPr>
          <a:xfrm rot="2686730">
            <a:off x="6144445" y="5785731"/>
            <a:ext cx="990600" cy="7620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03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bg-BG" b="1" u="sng" dirty="0">
                <a:solidFill>
                  <a:srgbClr val="0070C0"/>
                </a:solidFill>
              </a:rPr>
            </a:br>
            <a:br>
              <a:rPr lang="bg-BG" b="1" u="sng" dirty="0">
                <a:solidFill>
                  <a:srgbClr val="0070C0"/>
                </a:solidFill>
              </a:rPr>
            </a:br>
            <a:r>
              <a:rPr lang="bg-BG" sz="4900" b="1" u="sng" dirty="0">
                <a:solidFill>
                  <a:srgbClr val="0070C0"/>
                </a:solidFill>
                <a:latin typeface="Monotype Corsiva" panose="03010101010201010101" pitchFamily="66" charset="0"/>
              </a:rPr>
              <a:t>Рецепта за солено тесто:</a:t>
            </a:r>
            <a:endParaRPr lang="bg-BG" b="1" u="sng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брашно – 200г;  </a:t>
            </a:r>
          </a:p>
          <a:p>
            <a:r>
              <a:rPr lang="bg-BG" sz="3600" dirty="0"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сол - 200 г; </a:t>
            </a:r>
          </a:p>
          <a:p>
            <a:r>
              <a:rPr lang="bg-BG" sz="3600" dirty="0"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вода 125 ml;</a:t>
            </a:r>
          </a:p>
        </p:txBody>
      </p:sp>
      <p:pic>
        <p:nvPicPr>
          <p:cNvPr id="2056" name="Picture 8" descr="Брашно София Мел Класик Тип 500 с цена от 1,59 лв. онлайн с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о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7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399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Yellow Pill in the Glass Stock Footage Video (100% Royalty-free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9108" r="72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327" y="3200400"/>
            <a:ext cx="4883727" cy="27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275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Monotype Corsiva</vt:lpstr>
      <vt:lpstr>Office Theme</vt:lpstr>
      <vt:lpstr>PowerPoint Presentation</vt:lpstr>
      <vt:lpstr> IV-та гр. ,,Мики Маус‘‘ Образователно направление: Изобразително изкуство </vt:lpstr>
      <vt:lpstr>PowerPoint Presentation</vt:lpstr>
      <vt:lpstr> Прочит на стихотворението Подарък за мама </vt:lpstr>
      <vt:lpstr>PowerPoint Presentation</vt:lpstr>
      <vt:lpstr>PowerPoint Presentation</vt:lpstr>
      <vt:lpstr>       Какво виждате?   По какъв начин са изработени бижутата? </vt:lpstr>
      <vt:lpstr>PowerPoint Presentation</vt:lpstr>
      <vt:lpstr>  Рецепта за солено тесто: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</dc:creator>
  <cp:lastModifiedBy>Румяна Папанчева</cp:lastModifiedBy>
  <cp:revision>21</cp:revision>
  <dcterms:created xsi:type="dcterms:W3CDTF">2006-08-16T00:00:00Z</dcterms:created>
  <dcterms:modified xsi:type="dcterms:W3CDTF">2020-04-03T16:23:34Z</dcterms:modified>
</cp:coreProperties>
</file>