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4B707-0A54-47D4-A1B4-84F55D830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BCDE2C-709C-483E-AC45-CB6742D83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788B-DF8E-4271-B05A-F54B8AE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1AD54-5551-491F-B15F-76849E579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9539B-6D52-4860-971E-646DBCFE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94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47C92-A824-4B84-BC09-E6188C469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07C95-0C22-4CE7-B2FD-DD81AD82B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D0DA-2511-4D2C-AD85-C632FE30E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F38C-13D1-46EA-87C3-D7590DED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4CDC-7D5F-477A-88B5-F7637D0B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83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735076-1318-4707-BFD8-E80519772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21C14-9CAC-4EFF-BC4B-C02197F3F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44BDB-C69A-4F35-B8C9-241770121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0B98D-AD07-43AA-A2BE-67C6576F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A3649-A0A3-4035-9597-D858B409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1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95490-BC27-45D8-92FA-5B17A3C5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DF7CC-D68D-4529-94D0-26811F0E0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98A7D-958A-4AEE-B18B-CB5D5E3E8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03439-F192-4987-93B4-E7D9E4953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25EBE-BD29-4874-86B4-53F985896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67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BD7B-4099-406C-AE48-FE48B304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647AE-4C2D-4481-BCBD-5FAAA5F61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9FC5C-CDFA-45B3-9276-5211A2AF4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090F9-ED87-4DDE-A41B-5A363290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9B82D-57A5-4047-BB02-1F1CC0BE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3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74BD4-AB38-45FB-B8F4-DFB93322A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41C33-7950-410E-B1A3-49F223C3F0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85CB9-C330-4541-BB9F-CDBF8AA64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BB837-8178-4E3B-B909-4C5C124FB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29BB0-2661-46CD-9BD8-C10CC7B5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93152-57C3-4430-8282-DD0F22F8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22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A294-6CE5-4852-9732-B5FF07A7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8F574-EE8B-4B24-95CA-61AAC42E9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839A4-930B-4418-9BF5-98CD2BDED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D4F40-F188-48BF-AE1C-A8BD35703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31981B-77C3-4359-9456-397746606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22427E-E062-4699-84E1-9359F57A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0E4D28-0EAE-426C-B799-6E1CF9FBF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09C5D-3A85-44F1-AB23-42F98EFB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23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0BB74-C392-45FE-9EFF-2545B9B2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8A2BA-345D-4209-AD92-4CE39884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B2B5A2-0889-4791-9C43-876DD0A08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348AF-FDCB-4B36-B00F-677AB004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050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0C8B4-4A8B-471E-9A2D-FD0560E8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3588FA-AE53-4475-A3FB-22EC5BA7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EDEAC-132B-4879-B8DE-087606A7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16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B4C13-0A91-4747-9FFF-0BA68447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59439-D9E8-4CFB-AEC0-AF942506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C1E0B-BBB5-4F12-9D3E-A51343822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33F23-9C8C-4667-8DB2-67D183196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B8C41-C768-4969-BB03-DBF9822E8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03EE1-81F4-4CC8-B382-BE9FD6E92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55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E0151-7582-4A5C-8EA3-66382F614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E2017-3DD0-40DF-81D6-8C6ED2630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8A437-E69D-4543-950F-1DE557E37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84549-7000-487C-8A7F-EEA1C7601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3A54F-133B-4710-964D-5869B0065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9B9BD-1A6E-4F86-9F47-1B4C04F3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01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0BB002-EAD9-4CF3-81F3-1B4C331E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13054-7F16-4FC3-9CE0-82952B869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57A6A-6307-46D5-893B-361AF6251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F0A19-03F8-47FB-847B-E1DFA9BFF69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D82E6-AAB4-43BF-86C5-99A7F52DF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9B746-0673-499B-9DC4-69CD5672A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A849E-77DC-4C06-B7C2-8A66DADC6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83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6.jpg"/><Relationship Id="rId3" Type="http://schemas.openxmlformats.org/officeDocument/2006/relationships/audio" Target="../media/media10.m4a"/><Relationship Id="rId7" Type="http://schemas.openxmlformats.org/officeDocument/2006/relationships/image" Target="../media/image51.png"/><Relationship Id="rId12" Type="http://schemas.openxmlformats.org/officeDocument/2006/relationships/image" Target="../media/image55.jpe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11" Type="http://schemas.openxmlformats.org/officeDocument/2006/relationships/image" Target="../media/image54.jpeg"/><Relationship Id="rId5" Type="http://schemas.openxmlformats.org/officeDocument/2006/relationships/image" Target="../media/image1.png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pn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1.jpeg"/><Relationship Id="rId3" Type="http://schemas.openxmlformats.org/officeDocument/2006/relationships/audio" Target="../media/media11.m4a"/><Relationship Id="rId7" Type="http://schemas.openxmlformats.org/officeDocument/2006/relationships/image" Target="../media/image51.png"/><Relationship Id="rId12" Type="http://schemas.openxmlformats.org/officeDocument/2006/relationships/image" Target="../media/image60.jp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50.png"/><Relationship Id="rId11" Type="http://schemas.openxmlformats.org/officeDocument/2006/relationships/image" Target="../media/image59.jpeg"/><Relationship Id="rId5" Type="http://schemas.openxmlformats.org/officeDocument/2006/relationships/image" Target="../media/image1.png"/><Relationship Id="rId10" Type="http://schemas.openxmlformats.org/officeDocument/2006/relationships/image" Target="../media/image1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8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6.png"/><Relationship Id="rId3" Type="http://schemas.openxmlformats.org/officeDocument/2006/relationships/audio" Target="../media/media12.m4a"/><Relationship Id="rId7" Type="http://schemas.openxmlformats.org/officeDocument/2006/relationships/image" Target="../media/image64.png"/><Relationship Id="rId12" Type="http://schemas.openxmlformats.org/officeDocument/2006/relationships/image" Target="../media/image65.png"/><Relationship Id="rId2" Type="http://schemas.microsoft.com/office/2007/relationships/media" Target="../media/media12.m4a"/><Relationship Id="rId16" Type="http://schemas.openxmlformats.org/officeDocument/2006/relationships/image" Target="../media/image3.png"/><Relationship Id="rId1" Type="http://schemas.openxmlformats.org/officeDocument/2006/relationships/tags" Target="../tags/tag11.xml"/><Relationship Id="rId6" Type="http://schemas.openxmlformats.org/officeDocument/2006/relationships/image" Target="../media/image63.png"/><Relationship Id="rId11" Type="http://schemas.openxmlformats.org/officeDocument/2006/relationships/image" Target="../media/image53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microsoft.com/office/2007/relationships/media" Target="../media/media13.m4a"/><Relationship Id="rId7" Type="http://schemas.openxmlformats.org/officeDocument/2006/relationships/image" Target="../media/image70.jpeg"/><Relationship Id="rId12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69.jpeg"/><Relationship Id="rId11" Type="http://schemas.openxmlformats.org/officeDocument/2006/relationships/image" Target="../media/image1.png"/><Relationship Id="rId5" Type="http://schemas.openxmlformats.org/officeDocument/2006/relationships/image" Target="../media/image68.jpeg"/><Relationship Id="rId10" Type="http://schemas.openxmlformats.org/officeDocument/2006/relationships/image" Target="../media/image73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audio" Target="../media/media2.m4a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3.png"/><Relationship Id="rId2" Type="http://schemas.microsoft.com/office/2007/relationships/media" Target="../media/media2.m4a"/><Relationship Id="rId16" Type="http://schemas.openxmlformats.org/officeDocument/2006/relationships/image" Target="../media/image15.jpg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1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3.m4a"/><Relationship Id="rId7" Type="http://schemas.openxmlformats.org/officeDocument/2006/relationships/image" Target="../media/image18.jpeg"/><Relationship Id="rId12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11" Type="http://schemas.openxmlformats.org/officeDocument/2006/relationships/image" Target="../media/image1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4.m4a"/><Relationship Id="rId7" Type="http://schemas.openxmlformats.org/officeDocument/2006/relationships/image" Target="../media/image22.jpg"/><Relationship Id="rId12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5.jpg"/><Relationship Id="rId11" Type="http://schemas.openxmlformats.org/officeDocument/2006/relationships/image" Target="../media/image26.png"/><Relationship Id="rId5" Type="http://schemas.openxmlformats.org/officeDocument/2006/relationships/image" Target="../media/image1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28.jpg"/><Relationship Id="rId12" Type="http://schemas.openxmlformats.org/officeDocument/2006/relationships/image" Target="../media/image2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11" Type="http://schemas.openxmlformats.org/officeDocument/2006/relationships/image" Target="../media/image35.jpg"/><Relationship Id="rId5" Type="http://schemas.openxmlformats.org/officeDocument/2006/relationships/image" Target="../media/image1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7.m4a"/><Relationship Id="rId7" Type="http://schemas.openxmlformats.org/officeDocument/2006/relationships/image" Target="../media/image37.png"/><Relationship Id="rId12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1.png"/><Relationship Id="rId10" Type="http://schemas.openxmlformats.org/officeDocument/2006/relationships/image" Target="../media/image39.jp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8.jpeg"/><Relationship Id="rId12" Type="http://schemas.microsoft.com/office/2007/relationships/hdphoto" Target="../media/hdphoto3.wdp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1.jpg"/><Relationship Id="rId11" Type="http://schemas.openxmlformats.org/officeDocument/2006/relationships/image" Target="../media/image43.png"/><Relationship Id="rId5" Type="http://schemas.openxmlformats.org/officeDocument/2006/relationships/image" Target="../media/image1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audio" Target="../media/media9.m4a"/><Relationship Id="rId7" Type="http://schemas.openxmlformats.org/officeDocument/2006/relationships/image" Target="../media/image45.jpeg"/><Relationship Id="rId12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4.jpg"/><Relationship Id="rId11" Type="http://schemas.openxmlformats.org/officeDocument/2006/relationships/image" Target="../media/image49.jpeg"/><Relationship Id="rId5" Type="http://schemas.openxmlformats.org/officeDocument/2006/relationships/image" Target="../media/image1.png"/><Relationship Id="rId10" Type="http://schemas.openxmlformats.org/officeDocument/2006/relationships/image" Target="../media/image4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28F97CF-F467-4AE0-A84D-7CC09D492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food on a table&#10;&#10;Description automatically generated">
            <a:extLst>
              <a:ext uri="{FF2B5EF4-FFF2-40B4-BE49-F238E27FC236}">
                <a16:creationId xmlns:a16="http://schemas.microsoft.com/office/drawing/2014/main" id="{42C6C59D-DAED-4124-A13F-1E41C5DB74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787" b="94859" l="1228" r="97656">
                        <a14:foregroundMark x1="5134" y1="64010" x2="5134" y2="64010"/>
                        <a14:foregroundMark x1="1339" y1="62982" x2="1339" y2="62982"/>
                        <a14:foregroundMark x1="25558" y1="79692" x2="25558" y2="79692"/>
                        <a14:foregroundMark x1="91518" y1="49614" x2="91518" y2="49614"/>
                        <a14:foregroundMark x1="79576" y1="48586" x2="79576" y2="48586"/>
                        <a14:foregroundMark x1="54911" y1="50643" x2="54911" y2="50643"/>
                        <a14:foregroundMark x1="69196" y1="54499" x2="69196" y2="54499"/>
                        <a14:foregroundMark x1="93862" y1="55270" x2="93862" y2="55270"/>
                        <a14:foregroundMark x1="63839" y1="94087" x2="63839" y2="94087"/>
                        <a14:foregroundMark x1="30022" y1="84062" x2="30022" y2="84062"/>
                        <a14:foregroundMark x1="38058" y1="46787" x2="38058" y2="46787"/>
                        <a14:foregroundMark x1="75112" y1="89717" x2="75112" y2="89717"/>
                        <a14:foregroundMark x1="50670" y1="90231" x2="50670" y2="90231"/>
                        <a14:foregroundMark x1="59040" y1="93316" x2="59040" y2="93316"/>
                        <a14:foregroundMark x1="59598" y1="94859" x2="59598" y2="94859"/>
                        <a14:foregroundMark x1="91295" y1="83805" x2="91295" y2="83805"/>
                        <a14:foregroundMark x1="97656" y1="47558" x2="97656" y2="47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866"/>
          <a:stretch/>
        </p:blipFill>
        <p:spPr>
          <a:xfrm>
            <a:off x="178837" y="4100512"/>
            <a:ext cx="11520000" cy="27574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687DA8-17F4-4BCA-A761-784798B1E0C6}"/>
              </a:ext>
            </a:extLst>
          </p:cNvPr>
          <p:cNvSpPr txBox="1"/>
          <p:nvPr/>
        </p:nvSpPr>
        <p:spPr>
          <a:xfrm>
            <a:off x="2967037" y="1607520"/>
            <a:ext cx="62579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rgbClr val="273C18"/>
                </a:solidFill>
              </a:rPr>
              <a:t>Образователно направление:</a:t>
            </a:r>
          </a:p>
          <a:p>
            <a:pPr algn="ctr"/>
            <a:r>
              <a:rPr lang="bg-BG" dirty="0">
                <a:solidFill>
                  <a:srgbClr val="273C18"/>
                </a:solidFill>
              </a:rPr>
              <a:t>Околен свят</a:t>
            </a:r>
          </a:p>
          <a:p>
            <a:pPr algn="ctr"/>
            <a:r>
              <a:rPr lang="bg-BG" b="1" dirty="0">
                <a:solidFill>
                  <a:srgbClr val="273C18"/>
                </a:solidFill>
              </a:rPr>
              <a:t>Възрастова група:</a:t>
            </a:r>
          </a:p>
          <a:p>
            <a:pPr algn="ctr"/>
            <a:r>
              <a:rPr lang="bg-BG" dirty="0">
                <a:solidFill>
                  <a:srgbClr val="273C18"/>
                </a:solidFill>
              </a:rPr>
              <a:t>5-6 год.</a:t>
            </a:r>
          </a:p>
          <a:p>
            <a:pPr algn="ctr"/>
            <a:r>
              <a:rPr lang="bg-BG" b="1" dirty="0">
                <a:solidFill>
                  <a:srgbClr val="273C18"/>
                </a:solidFill>
              </a:rPr>
              <a:t>Очаквани резултати: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273C18"/>
                </a:solidFill>
              </a:rPr>
              <a:t>Познава и назовава някои билки.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273C18"/>
                </a:solidFill>
              </a:rPr>
              <a:t>Има представа за употребата на някои билки.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273C18"/>
                </a:solidFill>
              </a:rPr>
              <a:t>Има представа за благоприятното действие на билките върху човешкия организъм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bg-BG" dirty="0"/>
          </a:p>
          <a:p>
            <a:pPr algn="ctr"/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2E87FE-D9CD-4F58-8905-0248FF1ECBE5}"/>
              </a:ext>
            </a:extLst>
          </p:cNvPr>
          <p:cNvSpPr txBox="1"/>
          <p:nvPr/>
        </p:nvSpPr>
        <p:spPr>
          <a:xfrm>
            <a:off x="414335" y="242888"/>
            <a:ext cx="1988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>
                <a:solidFill>
                  <a:srgbClr val="273C18"/>
                </a:solidFill>
              </a:rPr>
              <a:t>Изготвил:</a:t>
            </a:r>
          </a:p>
          <a:p>
            <a:pPr algn="ctr"/>
            <a:r>
              <a:rPr lang="bg-BG" dirty="0">
                <a:solidFill>
                  <a:srgbClr val="273C18"/>
                </a:solidFill>
              </a:rPr>
              <a:t>Райна Калафачева</a:t>
            </a:r>
          </a:p>
          <a:p>
            <a:pPr algn="ctr"/>
            <a:r>
              <a:rPr lang="bg-BG" dirty="0">
                <a:solidFill>
                  <a:srgbClr val="273C18"/>
                </a:solidFill>
              </a:rPr>
              <a:t>ДГ „Брезичка</a:t>
            </a:r>
            <a:endParaRPr lang="en-GB" dirty="0">
              <a:solidFill>
                <a:srgbClr val="273C18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8A79C9-C3E2-4688-8A51-C360DEC77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Picture 8" descr="A picture containing drawing, food, clock&#10;&#10;Description automatically generated">
            <a:extLst>
              <a:ext uri="{FF2B5EF4-FFF2-40B4-BE49-F238E27FC236}">
                <a16:creationId xmlns:a16="http://schemas.microsoft.com/office/drawing/2014/main" id="{33BEB20C-5F52-47BE-A5C8-C9C2BC18F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82" y="215201"/>
            <a:ext cx="5029636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3"/>
    </mc:Choice>
    <mc:Fallback xmlns="">
      <p:transition spd="slow" advTm="3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3CC7F6BD-9FFD-4BE1-9A46-6E7AE86DE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lose up of a bottle&#10;&#10;Description automatically generated">
            <a:extLst>
              <a:ext uri="{FF2B5EF4-FFF2-40B4-BE49-F238E27FC236}">
                <a16:creationId xmlns:a16="http://schemas.microsoft.com/office/drawing/2014/main" id="{8195B152-7D7A-4880-9595-281D971D16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21421" r="36594" b="22186"/>
          <a:stretch/>
        </p:blipFill>
        <p:spPr>
          <a:xfrm>
            <a:off x="449704" y="479686"/>
            <a:ext cx="814698" cy="1708878"/>
          </a:xfrm>
          <a:prstGeom prst="rect">
            <a:avLst/>
          </a:prstGeom>
        </p:spPr>
      </p:pic>
      <p:pic>
        <p:nvPicPr>
          <p:cNvPr id="4" name="Picture 3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73118D3C-6491-490A-865D-9F5FC3A9C2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3" y="894413"/>
            <a:ext cx="1620187" cy="1620187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1B71929B-79D6-432B-BA50-32C79DA03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25" y="894413"/>
            <a:ext cx="4057025" cy="5368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F0E7A221-1531-4615-A71E-69F88CDC0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850" y="4029229"/>
            <a:ext cx="3201500" cy="3243498"/>
          </a:xfrm>
          <a:prstGeom prst="rect">
            <a:avLst/>
          </a:prstGeom>
        </p:spPr>
      </p:pic>
      <p:pic>
        <p:nvPicPr>
          <p:cNvPr id="12" name="Picture 11" descr="A purple flower on a plant&#10;&#10;Description automatically generated">
            <a:extLst>
              <a:ext uri="{FF2B5EF4-FFF2-40B4-BE49-F238E27FC236}">
                <a16:creationId xmlns:a16="http://schemas.microsoft.com/office/drawing/2014/main" id="{EA3F942A-AAAB-4307-A85F-4686B8C515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33" y="304174"/>
            <a:ext cx="2768810" cy="2768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close up of a cake&#10;&#10;Description automatically generated">
            <a:extLst>
              <a:ext uri="{FF2B5EF4-FFF2-40B4-BE49-F238E27FC236}">
                <a16:creationId xmlns:a16="http://schemas.microsoft.com/office/drawing/2014/main" id="{8B818488-D8BB-4AFA-B7B2-2F9C8DE1D8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01" y="4045479"/>
            <a:ext cx="3762522" cy="2508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vase of flowers sitting on a table&#10;&#10;Description automatically generated">
            <a:extLst>
              <a:ext uri="{FF2B5EF4-FFF2-40B4-BE49-F238E27FC236}">
                <a16:creationId xmlns:a16="http://schemas.microsoft.com/office/drawing/2014/main" id="{D2585BBE-D62F-41E1-9086-6ACBAF75E8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66" y="754822"/>
            <a:ext cx="2438400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basket full of food&#10;&#10;Description automatically generated">
            <a:extLst>
              <a:ext uri="{FF2B5EF4-FFF2-40B4-BE49-F238E27FC236}">
                <a16:creationId xmlns:a16="http://schemas.microsoft.com/office/drawing/2014/main" id="{40459EF4-E03B-4EE8-8C32-97C79A0CCF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4" y="2767262"/>
            <a:ext cx="3364022" cy="2240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CED57E-516E-42C6-A29E-9DA8E6990E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0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2"/>
    </mc:Choice>
    <mc:Fallback xmlns="">
      <p:transition spd="slow" advTm="1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3CC7F6BD-9FFD-4BE1-9A46-6E7AE86DE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lose up of a bottle&#10;&#10;Description automatically generated">
            <a:extLst>
              <a:ext uri="{FF2B5EF4-FFF2-40B4-BE49-F238E27FC236}">
                <a16:creationId xmlns:a16="http://schemas.microsoft.com/office/drawing/2014/main" id="{8195B152-7D7A-4880-9595-281D971D16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21421" r="36594" b="22186"/>
          <a:stretch/>
        </p:blipFill>
        <p:spPr>
          <a:xfrm>
            <a:off x="449704" y="479686"/>
            <a:ext cx="814698" cy="1708878"/>
          </a:xfrm>
          <a:prstGeom prst="rect">
            <a:avLst/>
          </a:prstGeom>
        </p:spPr>
      </p:pic>
      <p:pic>
        <p:nvPicPr>
          <p:cNvPr id="4" name="Picture 3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73118D3C-6491-490A-865D-9F5FC3A9C2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3" y="894413"/>
            <a:ext cx="1620187" cy="1620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71929B-79D6-432B-BA50-32C79DA03B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4002" r="4287" b="15586"/>
          <a:stretch/>
        </p:blipFill>
        <p:spPr>
          <a:xfrm>
            <a:off x="7972293" y="704538"/>
            <a:ext cx="3961437" cy="5423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7A221-1531-4615-A71E-69F88CDC09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26401" flipH="1">
            <a:off x="740143" y="3797021"/>
            <a:ext cx="2901835" cy="2892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3F942A-AAAB-4307-A85F-4686B8C515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358" y="384243"/>
            <a:ext cx="2768810" cy="2076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818488-D8BB-4AFA-B7B2-2F9C8DE1D8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0230" y="4045479"/>
            <a:ext cx="3344464" cy="2508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585BBE-D62F-41E1-9086-6ACBAF75E8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944" y="1997670"/>
            <a:ext cx="2821217" cy="1882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459EF4-E03B-4EE8-8C32-97C79A0CCF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18" y="2156660"/>
            <a:ext cx="3360736" cy="2240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D8748B-647C-4262-B08C-4579D3B49B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55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1"/>
    </mc:Choice>
    <mc:Fallback xmlns="">
      <p:transition spd="slow" advTm="2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4AA890FE-AA6A-464C-A5B2-5FA6AE968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30337"/>
              </p:ext>
            </p:extLst>
          </p:nvPr>
        </p:nvGraphicFramePr>
        <p:xfrm>
          <a:off x="264825" y="266370"/>
          <a:ext cx="11662350" cy="2851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3725">
                  <a:extLst>
                    <a:ext uri="{9D8B030D-6E8A-4147-A177-3AD203B41FA5}">
                      <a16:colId xmlns:a16="http://schemas.microsoft.com/office/drawing/2014/main" val="919929523"/>
                    </a:ext>
                  </a:extLst>
                </a:gridCol>
                <a:gridCol w="1943725">
                  <a:extLst>
                    <a:ext uri="{9D8B030D-6E8A-4147-A177-3AD203B41FA5}">
                      <a16:colId xmlns:a16="http://schemas.microsoft.com/office/drawing/2014/main" val="3885456743"/>
                    </a:ext>
                  </a:extLst>
                </a:gridCol>
                <a:gridCol w="1943725">
                  <a:extLst>
                    <a:ext uri="{9D8B030D-6E8A-4147-A177-3AD203B41FA5}">
                      <a16:colId xmlns:a16="http://schemas.microsoft.com/office/drawing/2014/main" val="1964254978"/>
                    </a:ext>
                  </a:extLst>
                </a:gridCol>
                <a:gridCol w="1943725">
                  <a:extLst>
                    <a:ext uri="{9D8B030D-6E8A-4147-A177-3AD203B41FA5}">
                      <a16:colId xmlns:a16="http://schemas.microsoft.com/office/drawing/2014/main" val="1567253883"/>
                    </a:ext>
                  </a:extLst>
                </a:gridCol>
                <a:gridCol w="1943725">
                  <a:extLst>
                    <a:ext uri="{9D8B030D-6E8A-4147-A177-3AD203B41FA5}">
                      <a16:colId xmlns:a16="http://schemas.microsoft.com/office/drawing/2014/main" val="992036161"/>
                    </a:ext>
                  </a:extLst>
                </a:gridCol>
                <a:gridCol w="1943725">
                  <a:extLst>
                    <a:ext uri="{9D8B030D-6E8A-4147-A177-3AD203B41FA5}">
                      <a16:colId xmlns:a16="http://schemas.microsoft.com/office/drawing/2014/main" val="3053823024"/>
                    </a:ext>
                  </a:extLst>
                </a:gridCol>
              </a:tblGrid>
              <a:tr h="14257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414533"/>
                  </a:ext>
                </a:extLst>
              </a:tr>
              <a:tr h="14257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786863"/>
                  </a:ext>
                </a:extLst>
              </a:tr>
            </a:tbl>
          </a:graphicData>
        </a:graphic>
      </p:graphicFrame>
      <p:pic>
        <p:nvPicPr>
          <p:cNvPr id="5" name="Picture 4" descr="A yellow flower&#10;&#10;Description automatically generated">
            <a:extLst>
              <a:ext uri="{FF2B5EF4-FFF2-40B4-BE49-F238E27FC236}">
                <a16:creationId xmlns:a16="http://schemas.microsoft.com/office/drawing/2014/main" id="{EA2B6049-35B2-4C16-8916-79044B415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3" y="5088851"/>
            <a:ext cx="1688637" cy="1472287"/>
          </a:xfrm>
          <a:prstGeom prst="rect">
            <a:avLst/>
          </a:prstGeom>
        </p:spPr>
      </p:pic>
      <p:pic>
        <p:nvPicPr>
          <p:cNvPr id="6" name="Picture 5" descr="A yellow flower&#10;&#10;Description automatically generated">
            <a:extLst>
              <a:ext uri="{FF2B5EF4-FFF2-40B4-BE49-F238E27FC236}">
                <a16:creationId xmlns:a16="http://schemas.microsoft.com/office/drawing/2014/main" id="{ADFCC369-B6CB-4CB0-9E18-5F447B6DAE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5" y="5088850"/>
            <a:ext cx="1688637" cy="1472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08E4C-3C28-4DBC-AAE5-A74D302F87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26401" flipH="1">
            <a:off x="386041" y="3168460"/>
            <a:ext cx="1939012" cy="1932613"/>
          </a:xfrm>
          <a:prstGeom prst="rect">
            <a:avLst/>
          </a:prstGeom>
        </p:spPr>
      </p:pic>
      <p:pic>
        <p:nvPicPr>
          <p:cNvPr id="10" name="Picture 9" descr="A white plate topped with a vase of flowers on a table&#10;&#10;Description automatically generated">
            <a:extLst>
              <a:ext uri="{FF2B5EF4-FFF2-40B4-BE49-F238E27FC236}">
                <a16:creationId xmlns:a16="http://schemas.microsoft.com/office/drawing/2014/main" id="{413587FC-80C0-40EE-8C6F-39FD9DC380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29" b="90000" l="1286" r="90000">
                        <a14:foregroundMark x1="5286" y1="56714" x2="5286" y2="56714"/>
                        <a14:foregroundMark x1="1286" y1="55000" x2="1286" y2="55000"/>
                        <a14:foregroundMark x1="62714" y1="7429" x2="62714" y2="7429"/>
                        <a14:backgroundMark x1="41143" y1="31000" x2="41143" y2="31000"/>
                        <a14:backgroundMark x1="41571" y1="48714" x2="41571" y2="48714"/>
                        <a14:backgroundMark x1="21143" y1="73857" x2="21143" y2="73857"/>
                        <a14:backgroundMark x1="53571" y1="70857" x2="53571" y2="70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49" y="4799815"/>
            <a:ext cx="1858778" cy="1858778"/>
          </a:xfrm>
          <a:prstGeom prst="rect">
            <a:avLst/>
          </a:prstGeom>
        </p:spPr>
      </p:pic>
      <p:pic>
        <p:nvPicPr>
          <p:cNvPr id="12" name="Picture 11" descr="A picture containing fruit, small, holding, hand&#10;&#10;Description automatically generated">
            <a:extLst>
              <a:ext uri="{FF2B5EF4-FFF2-40B4-BE49-F238E27FC236}">
                <a16:creationId xmlns:a16="http://schemas.microsoft.com/office/drawing/2014/main" id="{50C8371E-90CB-47E2-8CB7-AFAA78273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04" y="3659371"/>
            <a:ext cx="1994743" cy="1658486"/>
          </a:xfrm>
          <a:prstGeom prst="rect">
            <a:avLst/>
          </a:prstGeom>
        </p:spPr>
      </p:pic>
      <p:pic>
        <p:nvPicPr>
          <p:cNvPr id="11" name="Picture 10" descr="A picture containing fruit, small, holding, hand&#10;&#10;Description automatically generated">
            <a:extLst>
              <a:ext uri="{FF2B5EF4-FFF2-40B4-BE49-F238E27FC236}">
                <a16:creationId xmlns:a16="http://schemas.microsoft.com/office/drawing/2014/main" id="{DDDB0A36-03BA-4F5D-AC5B-C29635365C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04" y="3506971"/>
            <a:ext cx="1994743" cy="1658486"/>
          </a:xfrm>
          <a:prstGeom prst="rect">
            <a:avLst/>
          </a:prstGeom>
        </p:spPr>
      </p:pic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79A4118F-E2C8-4699-A42E-8A28BDE8D1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35" y="3806070"/>
            <a:ext cx="1598326" cy="1598326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1ECF5D70-B055-4CA3-A254-3EE2BE57C6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5442" y="4654263"/>
            <a:ext cx="2245879" cy="2275341"/>
          </a:xfrm>
          <a:prstGeom prst="rect">
            <a:avLst/>
          </a:prstGeom>
        </p:spPr>
      </p:pic>
      <p:pic>
        <p:nvPicPr>
          <p:cNvPr id="15" name="Picture 14" descr="A close up of a flower&#10;&#10;Description automatically generated">
            <a:extLst>
              <a:ext uri="{FF2B5EF4-FFF2-40B4-BE49-F238E27FC236}">
                <a16:creationId xmlns:a16="http://schemas.microsoft.com/office/drawing/2014/main" id="{D5C8E25E-1E05-4B2F-964B-68291F13AC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4749" y="4742565"/>
            <a:ext cx="2245879" cy="2275341"/>
          </a:xfrm>
          <a:prstGeom prst="rect">
            <a:avLst/>
          </a:prstGeom>
        </p:spPr>
      </p:pic>
      <p:pic>
        <p:nvPicPr>
          <p:cNvPr id="20" name="Picture 19" descr="A close up of a bottle&#10;&#10;Description automatically generated">
            <a:extLst>
              <a:ext uri="{FF2B5EF4-FFF2-40B4-BE49-F238E27FC236}">
                <a16:creationId xmlns:a16="http://schemas.microsoft.com/office/drawing/2014/main" id="{3C48AB68-96D7-4CC7-B035-57F8C91E3A6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21421" r="36594" b="22186"/>
          <a:stretch/>
        </p:blipFill>
        <p:spPr>
          <a:xfrm>
            <a:off x="374753" y="1913991"/>
            <a:ext cx="454398" cy="953127"/>
          </a:xfrm>
          <a:prstGeom prst="rect">
            <a:avLst/>
          </a:prstGeom>
        </p:spPr>
      </p:pic>
      <p:pic>
        <p:nvPicPr>
          <p:cNvPr id="21" name="Picture 20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ADBA8ED2-9C17-4A5E-98C5-C96453DEB6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2289495"/>
            <a:ext cx="903660" cy="903660"/>
          </a:xfrm>
          <a:prstGeom prst="rect">
            <a:avLst/>
          </a:prstGeom>
        </p:spPr>
      </p:pic>
      <p:pic>
        <p:nvPicPr>
          <p:cNvPr id="22" name="Picture 21" descr="A slice of cake on a plate&#10;&#10;Description automatically generated">
            <a:extLst>
              <a:ext uri="{FF2B5EF4-FFF2-40B4-BE49-F238E27FC236}">
                <a16:creationId xmlns:a16="http://schemas.microsoft.com/office/drawing/2014/main" id="{50170325-9DF5-4594-A894-AE6F2CDD8F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76" y="1708395"/>
            <a:ext cx="903660" cy="903660"/>
          </a:xfrm>
          <a:prstGeom prst="rect">
            <a:avLst/>
          </a:prstGeom>
        </p:spPr>
      </p:pic>
      <p:pic>
        <p:nvPicPr>
          <p:cNvPr id="23" name="Picture 22" descr="A cup of coffee and a glass of orange juice&#10;&#10;Description automatically generated">
            <a:extLst>
              <a:ext uri="{FF2B5EF4-FFF2-40B4-BE49-F238E27FC236}">
                <a16:creationId xmlns:a16="http://schemas.microsoft.com/office/drawing/2014/main" id="{750FE7BF-1A3E-4E02-9682-A02079D7FB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1" y="349343"/>
            <a:ext cx="1555985" cy="1148836"/>
          </a:xfrm>
          <a:prstGeom prst="rect">
            <a:avLst/>
          </a:prstGeom>
        </p:spPr>
      </p:pic>
      <p:pic>
        <p:nvPicPr>
          <p:cNvPr id="24" name="Picture 23" descr="A close up of a tree&#10;&#10;Description automatically generated">
            <a:extLst>
              <a:ext uri="{FF2B5EF4-FFF2-40B4-BE49-F238E27FC236}">
                <a16:creationId xmlns:a16="http://schemas.microsoft.com/office/drawing/2014/main" id="{926BC6B8-569D-450B-8F21-6A2C80E0A4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94" y="3717768"/>
            <a:ext cx="1598326" cy="15983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BE9E2F-2E74-423D-B827-D978A394AC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72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59"/>
    </mc:Choice>
    <mc:Fallback xmlns="">
      <p:transition spd="slow" advTm="78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2453 L 0.00547 0.02453 C 0.00416 -0.00139 0.00351 0.00625 0.00547 -0.01505 C 0.00586 -0.01852 0.00599 -0.02246 0.00677 -0.02593 C 0.00729 -0.02824 0.00833 -0.03033 0.00911 -0.03241 C 0.01224 -0.04884 0.00807 -0.02871 0.01289 -0.0456 C 0.01341 -0.04769 0.01328 -0.05023 0.01406 -0.05209 C 0.01979 -0.06435 0.01875 -0.05394 0.02643 -0.06297 C 0.03177 -0.06945 0.02864 -0.0669 0.0362 -0.06968 C 0.03789 -0.07107 0.03945 -0.07292 0.04114 -0.07408 C 0.04674 -0.07755 0.05039 -0.07847 0.05586 -0.08056 C 0.06458 -0.09074 0.05364 -0.07894 0.06575 -0.08704 C 0.06719 -0.08797 0.06823 -0.09028 0.0694 -0.09144 C 0.07109 -0.09306 0.07278 -0.09422 0.07435 -0.09584 C 0.0776 -0.09931 0.08346 -0.10926 0.08672 -0.11111 L 0.09036 -0.11343 C 0.09206 -0.11551 0.09349 -0.11806 0.09531 -0.11991 C 0.09648 -0.12107 0.09791 -0.12084 0.09896 -0.12199 C 0.10039 -0.12384 0.10117 -0.12685 0.10273 -0.12871 C 0.10495 -0.13125 0.10768 -0.13287 0.11002 -0.13519 C 0.11549 -0.14074 0.11224 -0.13843 0.11745 -0.14607 C 0.11862 -0.14792 0.11992 -0.14908 0.12109 -0.15047 C 0.122 -0.15278 0.12278 -0.15486 0.12357 -0.15718 C 0.12474 -0.15996 0.1263 -0.16273 0.12734 -0.16574 C 0.13203 -0.18056 0.12357 -0.16366 0.13216 -0.17894 C 0.13255 -0.18102 0.13281 -0.18334 0.13346 -0.18542 C 0.13385 -0.18704 0.13828 -0.2 0.13958 -0.20301 C 0.14036 -0.20463 0.14127 -0.20602 0.14206 -0.20741 C 0.14388 -0.2169 0.14375 -0.22014 0.147 -0.22709 C 0.14804 -0.2294 0.14948 -0.23148 0.15065 -0.23357 L 0.15195 -0.24005 L 0.15195 -0.24005 " pathEditMode="relative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1898 L -2.08333E-7 0.01921 C 0.00286 0.01296 0.00521 0.00648 0.00859 0.00138 C 0.01992 -0.01551 0.03073 -0.02223 0.04414 -0.03357 C 0.0513 -0.03959 0.04661 -0.03658 0.05273 -0.04005 C 0.05404 -0.04167 0.05508 -0.04352 0.05651 -0.04445 C 0.05807 -0.04561 0.0599 -0.04537 0.06146 -0.04676 C 0.0625 -0.04769 0.06289 -0.04977 0.0638 -0.05116 C 0.06732 -0.05602 0.06732 -0.05533 0.07122 -0.05764 C 0.07552 -0.06274 0.07591 -0.0625 0.07982 -0.07084 C 0.08086 -0.07269 0.08138 -0.07524 0.08229 -0.07732 C 0.08385 -0.08102 0.08555 -0.0845 0.08724 -0.0882 C 0.08763 -0.09121 0.08802 -0.09399 0.08841 -0.097 C 0.0888 -0.09931 0.08945 -0.10139 0.08971 -0.10348 C 0.09349 -0.13774 0.08789 -0.09977 0.09336 -0.13403 C 0.09701 -0.17963 0.09193 -0.12778 0.09701 -0.15811 C 0.09896 -0.16968 0.09987 -0.18172 0.10195 -0.19306 C 0.10443 -0.20602 0.10286 -0.19746 0.1056 -0.21945 C 0.10612 -0.28496 0.10612 -0.35047 0.1069 -0.41621 C 0.1069 -0.41829 0.10755 -0.42061 0.10807 -0.42269 C 0.10885 -0.4257 0.10977 -0.42848 0.11055 -0.43149 C 0.1138 -0.45973 0.10938 -0.42454 0.11432 -0.45325 C 0.11484 -0.45649 0.11536 -0.4669 0.11667 -0.47084 C 0.11732 -0.47246 0.11849 -0.47338 0.11914 -0.475 C 0.12565 -0.49237 0.11732 -0.47616 0.12526 -0.49051 C 0.12813 -0.50533 0.12487 -0.48681 0.12773 -0.50787 C 0.12813 -0.51019 0.12865 -0.51227 0.12904 -0.51436 C 0.12943 -0.51737 0.12982 -0.52037 0.13021 -0.52315 C 0.13099 -0.52825 0.1319 -0.53334 0.13268 -0.53843 C 0.13307 -0.54075 0.13333 -0.54306 0.13398 -0.54514 C 0.13594 -0.55278 0.13685 -0.55139 0.1401 -0.55811 C 0.14141 -0.56088 0.14271 -0.56366 0.14375 -0.5669 C 0.14557 -0.57246 0.14661 -0.57894 0.1487 -0.5845 C 0.14935 -0.58658 0.15026 -0.58889 0.15117 -0.59098 C 0.1582 -0.60649 0.14844 -0.58172 0.15612 -0.60186 C 0.15911 -0.61829 0.15482 -0.59815 0.15977 -0.61505 C 0.16211 -0.62362 0.15977 -0.62061 0.16224 -0.63033 C 0.16276 -0.63264 0.1638 -0.63473 0.16471 -0.63681 C 0.1651 -0.63982 0.16523 -0.64283 0.16576 -0.64561 C 0.16667 -0.65 0.16784 -0.65417 0.16823 -0.6588 C 0.16979 -0.67176 0.1681 -0.66713 0.17201 -0.67408 C 0.1724 -0.67616 0.17266 -0.67848 0.17318 -0.68056 C 0.17396 -0.68287 0.17539 -0.6845 0.17578 -0.68704 C 0.17617 -0.69213 0.17578 -0.69723 0.17578 -0.70232 L 0.17578 -0.70209 " pathEditMode="relative" rAng="0" ptsTypes="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3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092 L -0.00573 0.00115 C -0.00417 -0.00487 -0.00234 -0.01042 -0.00091 -0.01644 C 0.00182 -0.02686 -0.00156 -0.01968 0.00286 -0.02732 C 0.00365 -0.03102 0.00456 -0.03473 0.00521 -0.0382 C 0.00573 -0.04051 0.00573 -0.04306 0.00651 -0.04491 C 0.00742 -0.04746 0.00898 -0.04931 0.01016 -0.05139 C 0.01107 -0.0544 0.01172 -0.05741 0.01263 -0.06019 C 0.01419 -0.06459 0.01628 -0.06852 0.01758 -0.07338 C 0.01914 -0.07894 0.01979 -0.08519 0.02122 -0.09075 C 0.02187 -0.09306 0.02305 -0.09491 0.0237 -0.09723 C 0.02513 -0.10232 0.02591 -0.10764 0.02734 -0.1125 C 0.02838 -0.11575 0.03008 -0.11806 0.03112 -0.1213 C 0.03255 -0.12616 0.03307 -0.13195 0.03476 -0.13658 C 0.03685 -0.14237 0.03958 -0.147 0.04219 -0.15186 C 0.047 -0.16088 0.05195 -0.16945 0.0569 -0.17825 L 0.06055 -0.18473 C 0.06146 -0.18612 0.06211 -0.18797 0.06302 -0.18912 C 0.06549 -0.19213 0.06784 -0.19561 0.07044 -0.19792 C 0.07213 -0.19931 0.07383 -0.20047 0.07539 -0.20232 C 0.08268 -0.20996 0.08112 -0.21042 0.08763 -0.21528 C 0.09284 -0.21922 0.10026 -0.22014 0.10482 -0.222 C 0.10781 -0.22315 0.11055 -0.225 0.11341 -0.22616 C 0.11797 -0.22848 0.12734 -0.23218 0.1319 -0.23496 C 0.1349 -0.23681 0.13763 -0.23959 0.14049 -0.24167 C 0.14206 -0.2426 0.14388 -0.2426 0.14544 -0.24375 C 0.15599 -0.2507 0.14544 -0.24607 0.15404 -0.25024 C 0.1595 -0.25301 0.15794 -0.25162 0.16263 -0.25463 C 0.16471 -0.25602 0.16667 -0.25787 0.16875 -0.25903 C 0.17917 -0.26528 0.17448 -0.26158 0.18229 -0.26551 C 0.18359 -0.26621 0.18476 -0.26737 0.18607 -0.26783 C 0.18841 -0.26875 0.19101 -0.26899 0.19336 -0.26991 C 0.19635 -0.27107 0.19922 -0.27269 0.20195 -0.27431 C 0.20404 -0.2757 0.20599 -0.27778 0.2082 -0.27871 C 0.21302 -0.28079 0.22292 -0.28311 0.22292 -0.28287 C 0.225 -0.2845 0.22708 -0.28588 0.22904 -0.2875 C 0.23281 -0.29051 0.23385 -0.2926 0.23763 -0.29399 C 0.2401 -0.29491 0.24258 -0.29537 0.24505 -0.2963 C 0.24583 -0.29769 0.24635 -0.29977 0.24753 -0.3007 C 0.24987 -0.30209 0.25247 -0.30186 0.25482 -0.30278 C 0.25612 -0.30325 0.25729 -0.30417 0.25859 -0.30487 C 0.26302 -0.31297 0.25872 -0.30672 0.26588 -0.31158 C 0.26771 -0.31274 0.26914 -0.31459 0.27083 -0.31598 C 0.27083 -0.31575 0.28008 -0.3213 0.2819 -0.32246 C 0.2832 -0.32315 0.2845 -0.32362 0.28568 -0.32454 L 0.29049 -0.32894 C 0.29375 -0.33473 0.29818 -0.34098 0.30039 -0.34862 C 0.30091 -0.3507 0.30091 -0.35325 0.30156 -0.35533 C 0.30651 -0.37061 0.3043 -0.35718 0.30781 -0.37269 C 0.30872 -0.37709 0.30937 -0.38149 0.31016 -0.38588 C 0.31068 -0.38797 0.31068 -0.39051 0.31146 -0.39237 L 0.31393 -0.39885 C 0.31471 -0.40325 0.31588 -0.40741 0.31641 -0.41204 C 0.3168 -0.41667 0.31771 -0.42871 0.31875 -0.4338 C 0.3194 -0.43704 0.32044 -0.43982 0.32122 -0.4426 C 0.32174 -0.44561 0.322 -0.44862 0.32253 -0.45139 C 0.32331 -0.45579 0.325 -0.46459 0.325 -0.46436 C 0.32526 -0.46713 0.32604 -0.4801 0.32747 -0.48426 C 0.32799 -0.48588 0.32904 -0.48704 0.32982 -0.48866 C 0.33268 -0.50371 0.33229 -0.497 0.33229 -0.50811 L 0.33229 -0.50787 " pathEditMode="relative" rAng="0" ptsTypes="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1273 L 0.00143 0.01273 C -0.00521 -0.06389 -0.00273 -0.02338 0.00143 -0.17107 C 0.00156 -0.17848 0.00287 -0.18565 0.00391 -0.19283 C 0.00495 -0.20093 0.00625 -0.20903 0.00755 -0.2169 C 0.01458 -0.25834 0.00794 -0.21412 0.01497 -0.25857 C 0.01849 -0.28125 0.01641 -0.2713 0.01992 -0.29561 C 0.02057 -0.3007 0.02122 -0.30602 0.02227 -0.31088 C 0.02292 -0.31343 0.02409 -0.31528 0.02474 -0.3176 C 0.02617 -0.32246 0.02708 -0.32778 0.02852 -0.33287 C 0.02995 -0.33797 0.0319 -0.34283 0.03333 -0.34815 C 0.03763 -0.36366 0.0418 -0.38473 0.04688 -0.4007 C 0.04844 -0.4051 0.04974 -0.40996 0.05182 -0.41366 C 0.05313 -0.41598 0.05443 -0.41783 0.0556 -0.42037 C 0.05807 -0.42593 0.05951 -0.4338 0.06289 -0.43773 C 0.06537 -0.44074 0.0681 -0.44306 0.07031 -0.44653 C 0.09557 -0.48449 0.07096 -0.44815 0.08138 -0.46829 C 0.0849 -0.47523 0.0888 -0.48148 0.09245 -0.48797 L 0.10352 -0.50764 C 0.1043 -0.50926 0.10534 -0.51042 0.10599 -0.51204 C 0.10716 -0.51505 0.1082 -0.51829 0.10964 -0.52084 C 0.11706 -0.53403 0.11042 -0.51088 0.1207 -0.53843 C 0.12162 -0.54051 0.12214 -0.54306 0.12318 -0.54491 C 0.13464 -0.56505 0.11849 -0.53079 0.1306 -0.55579 C 0.13594 -0.5669 0.13177 -0.5632 0.13802 -0.56667 C 0.14271 -0.5794 0.13945 -0.57153 0.14909 -0.58866 L 0.16016 -0.60834 L 0.1638 -0.61482 C 0.16458 -0.61621 0.16563 -0.6176 0.16628 -0.61922 C 0.16706 -0.6213 0.16771 -0.62385 0.16875 -0.6257 C 0.16979 -0.62755 0.17122 -0.62871 0.1724 -0.6301 L 0.17487 -0.64329 C 0.17761 -0.65741 0.17617 -0.64746 0.17617 -0.67385 L 0.17122 -0.68033 " pathEditMode="relative" ptsTypes="AAAAAAAAAAA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0301 L -0.00534 -0.00301 C -0.00247 -0.00903 0.00026 -0.01482 0.00326 -0.0206 C 0.00404 -0.02222 0.00495 -0.02338 0.0056 -0.025 C 0.00743 -0.02847 0.0086 -0.03287 0.01055 -0.03588 C 0.01485 -0.04236 0.02019 -0.0463 0.02409 -0.05347 C 0.02631 -0.05718 0.02852 -0.06204 0.03151 -0.06435 C 0.03503 -0.0669 0.03894 -0.06829 0.04258 -0.07084 C 0.04466 -0.07222 0.04649 -0.07454 0.0487 -0.07523 C 0.05599 -0.07755 0.06341 -0.07824 0.07084 -0.07963 C 0.08321 -0.08588 0.07657 -0.08241 0.0905 -0.09051 C 0.09297 -0.0919 0.09532 -0.09398 0.09792 -0.09491 L 0.10404 -0.09722 C 0.1194 -0.11065 0.09792 -0.09097 0.11394 -0.1081 C 0.11628 -0.11065 0.11888 -0.11204 0.12123 -0.11459 C 0.12305 -0.11644 0.12435 -0.11921 0.12618 -0.12107 C 0.12852 -0.12361 0.13099 -0.1257 0.1336 -0.12778 C 0.13555 -0.1294 0.13776 -0.13009 0.13972 -0.13218 C 0.14232 -0.13472 0.14623 -0.14097 0.14831 -0.14514 C 0.14961 -0.14792 0.15065 -0.15116 0.15196 -0.15394 C 0.15274 -0.15556 0.15378 -0.15671 0.15443 -0.15834 C 0.15625 -0.1625 0.15729 -0.16759 0.15938 -0.17153 C 0.16211 -0.17616 0.16381 -0.17847 0.1655 -0.18449 C 0.16615 -0.18658 0.16628 -0.18889 0.1668 -0.19121 C 0.16836 -0.19838 0.17032 -0.20556 0.17162 -0.21296 C 0.17253 -0.21736 0.17344 -0.22153 0.17409 -0.22616 C 0.17448 -0.22894 0.17474 -0.23195 0.17539 -0.23472 C 0.17683 -0.24213 0.17891 -0.24931 0.18021 -0.25671 C 0.18542 -0.28426 0.18008 -0.25648 0.18516 -0.28079 C 0.18568 -0.28287 0.18594 -0.28519 0.18646 -0.28727 C 0.18711 -0.29028 0.18828 -0.29283 0.18894 -0.29607 C 0.18998 -0.30162 0.18985 -0.3081 0.19128 -0.31343 C 0.19519 -0.32685 0.19284 -0.31945 0.1987 -0.33542 L 0.20118 -0.3419 C 0.20196 -0.34398 0.20274 -0.3463 0.20365 -0.34838 C 0.20612 -0.3544 0.20873 -0.35996 0.21107 -0.36597 C 0.21185 -0.36806 0.21276 -0.37014 0.21341 -0.37246 C 0.21407 -0.37454 0.21407 -0.37709 0.21472 -0.37917 C 0.21524 -0.38079 0.21628 -0.38195 0.21719 -0.38334 C 0.21993 -0.39838 0.21667 -0.38334 0.22578 -0.40741 C 0.22657 -0.40972 0.22735 -0.41181 0.22826 -0.41412 C 0.2306 -0.41991 0.23373 -0.425 0.23555 -0.43148 C 0.23881 -0.44306 0.23672 -0.43796 0.2418 -0.44676 C 0.24219 -0.44908 0.24232 -0.45139 0.24297 -0.45347 C 0.24701 -0.46412 0.24584 -0.45625 0.25039 -0.46435 C 0.25183 -0.4669 0.25248 -0.4706 0.25404 -0.47315 C 0.25625 -0.47662 0.25899 -0.47894 0.26146 -0.48171 C 0.26615 -0.4875 0.26368 -0.48542 0.26875 -0.48843 C 0.27045 -0.49121 0.27175 -0.49491 0.2737 -0.49699 C 0.29245 -0.51852 0.28138 -0.49977 0.28854 -0.51227 L 0.28854 -0.51227 " pathEditMode="relative" ptsTypes="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62 L -0.00026 0.00162 C 0.003 -0.00371 0.00625 -0.00857 0.00951 -0.01389 C 0.0112 -0.01667 0.0125 -0.02014 0.01446 -0.02246 C 0.01836 -0.02755 0.02253 -0.03149 0.0267 -0.03565 C 0.02826 -0.03727 0.02995 -0.03889 0.03164 -0.04005 C 0.04479 -0.04792 0.03776 -0.04074 0.05013 -0.04885 C 0.05183 -0.04977 0.05326 -0.05232 0.05495 -0.05301 C 0.05899 -0.0551 0.06328 -0.05556 0.06732 -0.05741 C 0.0694 -0.05857 0.07136 -0.06042 0.07344 -0.06181 C 0.07461 -0.06274 0.07578 -0.06389 0.07709 -0.06412 C 0.09271 -0.06528 0.10834 -0.06528 0.12383 -0.06621 C 0.13164 -0.06667 0.13946 -0.0676 0.14727 -0.06852 C 0.16068 -0.07639 0.15443 -0.07385 0.16563 -0.07709 C 0.16849 -0.0794 0.17123 -0.08218 0.17422 -0.0838 C 0.17709 -0.08519 0.18008 -0.08496 0.18295 -0.08588 C 0.20469 -0.09352 0.18086 -0.0875 0.20261 -0.09237 C 0.21693 -0.10093 0.20274 -0.09283 0.21849 -0.10116 C 0.22735 -0.10579 0.21641 -0.1007 0.22722 -0.10556 C 0.23034 -0.10926 0.23269 -0.11204 0.23581 -0.11644 C 0.2431 -0.12732 0.23269 -0.1132 0.24063 -0.12732 C 0.24167 -0.12917 0.2431 -0.13033 0.2444 -0.13172 C 0.24688 -0.1375 0.24883 -0.14399 0.2517 -0.14931 C 0.253 -0.15139 0.2543 -0.15348 0.25547 -0.15579 C 0.25638 -0.15787 0.2569 -0.16042 0.25795 -0.16227 C 0.26797 -0.18287 0.26094 -0.16505 0.26654 -0.17987 C 0.26927 -0.19468 0.26537 -0.17709 0.27266 -0.19514 C 0.27344 -0.19699 0.27331 -0.19954 0.27383 -0.20162 C 0.27526 -0.20625 0.27878 -0.21482 0.27878 -0.21482 C 0.27943 -0.21922 0.28021 -0.2257 0.28125 -0.2301 C 0.28203 -0.23311 0.28308 -0.23588 0.28373 -0.23889 C 0.2875 -0.25556 0.28399 -0.24792 0.28868 -0.25625 C 0.28946 -0.26065 0.28998 -0.26528 0.29115 -0.26945 L 0.29362 -0.27801 L 0.29362 -0.27801 " pathEditMode="relative" ptsTypes="AAAAAAAAAAAAAAAAAAAAAAAAAAA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0718 L -0.00547 -0.00718 C -0.00222 -0.01644 0.00078 -0.02616 0.00429 -0.03542 C 0.00508 -0.03773 0.00599 -0.03982 0.00677 -0.04213 C 0.00807 -0.0456 0.00924 -0.04931 0.01041 -0.05301 C 0.01133 -0.05579 0.01172 -0.05926 0.01289 -0.06181 C 0.01679 -0.07014 0.02044 -0.07523 0.02526 -0.08148 C 0.02643 -0.08287 0.0276 -0.08449 0.0289 -0.08565 C 0.03008 -0.08681 0.03138 -0.08727 0.03255 -0.08797 C 0.03333 -0.08935 0.03398 -0.09144 0.03502 -0.09236 C 0.03659 -0.09375 0.03828 -0.09375 0.03997 -0.09445 C 0.04284 -0.09584 0.0457 -0.09722 0.04857 -0.09884 C 0.07226 -0.11297 0.03528 -0.09352 0.06211 -0.10533 C 0.08776 -0.1169 0.07109 -0.11019 0.08672 -0.11852 C 0.09232 -0.12153 0.09818 -0.12431 0.1039 -0.12732 L 0.1125 -0.13172 C 0.11536 -0.1331 0.11823 -0.13426 0.12109 -0.13611 C 0.12474 -0.1382 0.12851 -0.14005 0.13216 -0.14259 C 0.13424 -0.14398 0.1362 -0.14584 0.13828 -0.14699 C 0.14075 -0.14815 0.14323 -0.14792 0.1457 -0.14908 C 0.15065 -0.15162 0.15534 -0.15556 0.16041 -0.15787 C 0.16536 -0.16019 0.17031 -0.16204 0.17513 -0.16435 C 0.1789 -0.16644 0.18255 -0.16922 0.1862 -0.17107 C 0.19271 -0.17431 0.19948 -0.17593 0.20586 -0.17986 C 0.20963 -0.18195 0.21328 -0.18426 0.21693 -0.18634 C 0.22344 -0.18959 0.23177 -0.1919 0.23789 -0.19722 C 0.24349 -0.20232 0.24687 -0.20486 0.2526 -0.2125 C 0.25859 -0.22037 0.2556 -0.21806 0.2612 -0.2213 C 0.26211 -0.22338 0.26263 -0.22593 0.26367 -0.22778 C 0.27109 -0.24097 0.26445 -0.21783 0.27474 -0.24537 C 0.27838 -0.25486 0.2763 -0.24977 0.28086 -0.26065 C 0.28515 -0.28334 0.2832 -0.26922 0.28463 -0.3044 C 0.28502 -0.34514 0.28411 -0.38611 0.28581 -0.42685 C 0.2862 -0.43449 0.29075 -0.44861 0.29075 -0.44861 C 0.29101 -0.45047 0.29258 -0.46551 0.29323 -0.46829 C 0.29375 -0.4706 0.29479 -0.47269 0.2957 -0.47477 C 0.29791 -0.49861 0.2957 -0.4794 0.29818 -0.49445 C 0.29857 -0.49746 0.2987 -0.50047 0.29935 -0.50324 C 0.3 -0.50625 0.30117 -0.50903 0.30182 -0.51204 C 0.30234 -0.51482 0.30156 -0.51898 0.30299 -0.52084 C 0.30469 -0.52269 0.30716 -0.52084 0.30924 -0.52084 L 0.30924 -0.52084 " pathEditMode="relative" ptsTypes="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0069 L -0.00456 -0.00069 C -0.00299 -0.01018 -0.00117 -0.01967 0.00026 -0.02916 C 0.0043 -0.05625 -0.00065 -0.0449 0.00638 -0.05763 C 0.00977 -0.07337 0.00977 -0.07638 0.01511 -0.0905 C 0.01576 -0.09212 0.0168 -0.09305 0.01745 -0.09467 C 0.01927 -0.09907 0.02005 -0.10462 0.0224 -0.10787 C 0.02409 -0.11018 0.02578 -0.11203 0.02735 -0.11435 C 0.02826 -0.11574 0.02891 -0.11759 0.02982 -0.11875 C 0.03138 -0.1206 0.03307 -0.12152 0.03477 -0.12314 C 0.03763 -0.12592 0.04037 -0.12939 0.04336 -0.13194 C 0.04583 -0.13402 0.0586 -0.14305 0.06302 -0.14513 C 0.06537 -0.14606 0.06797 -0.14606 0.07044 -0.14722 C 0.07409 -0.14907 0.07761 -0.15231 0.08151 -0.1537 C 0.08893 -0.15648 0.08568 -0.15486 0.09128 -0.1581 C 0.09909 -0.16736 0.09193 -0.15995 0.10729 -0.16689 C 0.12682 -0.17546 0.10274 -0.16782 0.12201 -0.17337 C 0.13203 -0.1824 0.12188 -0.17407 0.1319 -0.18009 C 0.13399 -0.18125 0.13581 -0.18379 0.13802 -0.18449 C 0.14284 -0.18587 0.14792 -0.18587 0.15274 -0.18657 C 0.18177 -0.19027 0.16081 -0.1868 0.18347 -0.19097 C 0.19193 -0.19837 0.18568 -0.19398 0.19831 -0.19745 C 0.20469 -0.1993 0.20521 -0.20023 0.21185 -0.20393 L 0.21914 -0.20833 L 0.22292 -0.21064 C 0.22591 -0.21597 0.22774 -0.22037 0.23151 -0.22361 C 0.23268 -0.22476 0.23399 -0.22523 0.23516 -0.22592 C 0.24297 -0.23981 0.23399 -0.22615 0.24505 -0.23472 C 0.2461 -0.23541 0.24649 -0.23819 0.2474 -0.23912 C 0.24896 -0.24027 0.25078 -0.24027 0.25235 -0.2412 C 0.25482 -0.24259 0.25977 -0.2456 0.25977 -0.2456 C 0.26693 -0.25833 0.26432 -0.25231 0.26836 -0.26296 C 0.27227 -0.28356 0.26589 -0.25324 0.27331 -0.27615 C 0.27409 -0.2787 0.27383 -0.28217 0.27448 -0.28495 C 0.27513 -0.28726 0.27617 -0.28935 0.27695 -0.29143 L 0.27943 -0.30462 C 0.28073 -0.3118 0.2806 -0.30879 0.2806 -0.31319 L 0.2806 -0.31319 " pathEditMode="relative" ptsTypes="AAAAAAAAAAAAAAAAAAAAAAAAAAAAAAAAAAAA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1898 L 0.01888 0.01898 C 0.02539 0.01018 0.03203 0.00185 0.03854 -0.00741 C 0.04023 -0.00996 0.0414 -0.01389 0.04336 -0.01621 C 0.04804 -0.0213 0.05325 -0.02477 0.0582 -0.02917 C 0.06145 -0.03218 0.06445 -0.03611 0.06797 -0.03797 C 0.07369 -0.04097 0.07968 -0.04283 0.08515 -0.04676 C 0.09401 -0.05301 0.08919 -0.05047 0.1 -0.05324 C 0.11705 -0.06343 0.10963 -0.06042 0.12213 -0.06412 C 0.12461 -0.06574 0.12708 -0.0669 0.12942 -0.06852 C 0.13151 -0.06991 0.13346 -0.07199 0.13567 -0.07292 C 0.13802 -0.07408 0.14062 -0.07408 0.14297 -0.075 C 0.14596 -0.07639 0.14869 -0.07801 0.15156 -0.0794 C 0.15729 -0.08264 0.16172 -0.08611 0.16757 -0.0882 C 0.17044 -0.08935 0.1733 -0.08959 0.17617 -0.09051 C 0.17942 -0.0926 0.18255 -0.0956 0.18606 -0.09699 C 0.19713 -0.10139 0.21041 -0.10209 0.22161 -0.10347 C 0.27408 -0.12222 0.19752 -0.0956 0.36549 -0.11019 C 0.3707 -0.11042 0.37552 -0.11551 0.38033 -0.11875 C 0.38229 -0.12037 0.38437 -0.12199 0.38645 -0.12315 C 0.38802 -0.12408 0.38971 -0.12454 0.3914 -0.12547 C 0.39427 -0.12685 0.39713 -0.12824 0.4 -0.12963 C 0.40494 -0.13241 0.40976 -0.13565 0.41471 -0.13843 L 0.41836 -0.14074 L 0.42213 -0.14283 C 0.43281 -0.15718 0.42903 -0.15093 0.43437 -0.16042 C 0.43515 -0.16389 0.43593 -0.1676 0.43685 -0.1713 C 0.43763 -0.17431 0.43867 -0.17685 0.43932 -0.1801 C 0.43997 -0.18357 0.43997 -0.18727 0.44049 -0.19097 C 0.44088 -0.19329 0.44153 -0.19514 0.44179 -0.19746 C 0.44231 -0.20185 0.44231 -0.20625 0.44297 -0.21065 C 0.44362 -0.21505 0.44479 -0.21922 0.44544 -0.22361 C 0.44622 -0.22871 0.44726 -0.2338 0.44791 -0.23912 C 0.44843 -0.24329 0.44856 -0.24792 0.44908 -0.25209 C 0.44935 -0.2544 0.45 -0.25648 0.45039 -0.2588 C 0.45117 -0.26366 0.45195 -0.26898 0.45286 -0.27408 C 0.45599 -0.29283 0.45143 -0.26158 0.45651 -0.29584 C 0.45742 -0.30162 0.4582 -0.30741 0.45898 -0.31343 C 0.45937 -0.3169 0.45963 -0.3206 0.46015 -0.32431 C 0.46054 -0.32639 0.46106 -0.32871 0.46145 -0.33079 C 0.46224 -0.33588 0.46302 -0.34097 0.46393 -0.34607 C 0.46419 -0.34838 0.46484 -0.35047 0.4651 -0.35278 C 0.46601 -0.35926 0.46679 -0.36574 0.46757 -0.37222 C 0.4681 -0.37662 0.4681 -0.38125 0.46875 -0.38542 C 0.46927 -0.38866 0.47057 -0.39121 0.47122 -0.39422 C 0.47291 -0.40116 0.47252 -0.40347 0.47369 -0.41158 C 0.47408 -0.41389 0.47461 -0.41597 0.475 -0.41829 C 0.47539 -0.42107 0.47578 -0.42408 0.47617 -0.42709 C 0.47083 -0.45556 0.47278 -0.44005 0.475 -0.4926 C 0.47513 -0.49792 0.47578 -0.49838 0.47747 -0.50116 L 0.47747 -0.50116 " pathEditMode="relative" ptsTypes="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food, sitting, table&#10;&#10;Description automatically generated">
            <a:extLst>
              <a:ext uri="{FF2B5EF4-FFF2-40B4-BE49-F238E27FC236}">
                <a16:creationId xmlns:a16="http://schemas.microsoft.com/office/drawing/2014/main" id="{790BD6C6-31BC-44BD-89BF-42F62423CA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9"/>
            <a:ext cx="3507698" cy="3119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broom, outdoor, sitting, wooden&#10;&#10;Description automatically generated">
            <a:extLst>
              <a:ext uri="{FF2B5EF4-FFF2-40B4-BE49-F238E27FC236}">
                <a16:creationId xmlns:a16="http://schemas.microsoft.com/office/drawing/2014/main" id="{D3642D78-CB2C-44EF-B52C-99830D11F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601" y="4137285"/>
            <a:ext cx="3719955" cy="2550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flower in a field&#10;&#10;Description automatically generated">
            <a:extLst>
              <a:ext uri="{FF2B5EF4-FFF2-40B4-BE49-F238E27FC236}">
                <a16:creationId xmlns:a16="http://schemas.microsoft.com/office/drawing/2014/main" id="{ED32270B-AAEE-452C-8E6D-5B72C270D2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93" y="299804"/>
            <a:ext cx="4395540" cy="2747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close up of a flower garden&#10;&#10;Description automatically generated">
            <a:extLst>
              <a:ext uri="{FF2B5EF4-FFF2-40B4-BE49-F238E27FC236}">
                <a16:creationId xmlns:a16="http://schemas.microsoft.com/office/drawing/2014/main" id="{7D4264C6-6421-43FA-B75A-29B04F6358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7049"/>
            <a:ext cx="3692021" cy="2190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vase of flowers on a table&#10;&#10;Description automatically generated">
            <a:extLst>
              <a:ext uri="{FF2B5EF4-FFF2-40B4-BE49-F238E27FC236}">
                <a16:creationId xmlns:a16="http://schemas.microsoft.com/office/drawing/2014/main" id="{9A72FBF5-8F6E-4685-9FA8-2628A515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00" y="3810985"/>
            <a:ext cx="4073015" cy="2716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close up of a flower garden in front of a house&#10;&#10;Description automatically generated">
            <a:extLst>
              <a:ext uri="{FF2B5EF4-FFF2-40B4-BE49-F238E27FC236}">
                <a16:creationId xmlns:a16="http://schemas.microsoft.com/office/drawing/2014/main" id="{B7CD9FF2-8142-44FD-BB65-72444082BF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56" y="595573"/>
            <a:ext cx="3995437" cy="2996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5A31DB39-04D5-4781-B6D7-C8BE2B2B26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674B91-3A28-4A56-BEA1-7AE640EAB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14.160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7"/>
    </mc:Choice>
    <mc:Fallback xmlns="">
      <p:transition spd="slow" advTm="2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28F97CF-F467-4AE0-A84D-7CC09D492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food on a table&#10;&#10;Description automatically generated">
            <a:extLst>
              <a:ext uri="{FF2B5EF4-FFF2-40B4-BE49-F238E27FC236}">
                <a16:creationId xmlns:a16="http://schemas.microsoft.com/office/drawing/2014/main" id="{42C6C59D-DAED-4124-A13F-1E41C5DB74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787" b="94859" l="1228" r="97656">
                        <a14:foregroundMark x1="5134" y1="64010" x2="5134" y2="64010"/>
                        <a14:foregroundMark x1="1339" y1="62982" x2="1339" y2="62982"/>
                        <a14:foregroundMark x1="25558" y1="79692" x2="25558" y2="79692"/>
                        <a14:foregroundMark x1="91518" y1="49614" x2="91518" y2="49614"/>
                        <a14:foregroundMark x1="79576" y1="48586" x2="79576" y2="48586"/>
                        <a14:foregroundMark x1="54911" y1="50643" x2="54911" y2="50643"/>
                        <a14:foregroundMark x1="69196" y1="54499" x2="69196" y2="54499"/>
                        <a14:foregroundMark x1="93862" y1="55270" x2="93862" y2="55270"/>
                        <a14:foregroundMark x1="63839" y1="94087" x2="63839" y2="94087"/>
                        <a14:foregroundMark x1="30022" y1="84062" x2="30022" y2="84062"/>
                        <a14:foregroundMark x1="38058" y1="46787" x2="38058" y2="46787"/>
                        <a14:foregroundMark x1="75112" y1="89717" x2="75112" y2="89717"/>
                        <a14:foregroundMark x1="50670" y1="90231" x2="50670" y2="90231"/>
                        <a14:foregroundMark x1="59040" y1="93316" x2="59040" y2="93316"/>
                        <a14:foregroundMark x1="59598" y1="94859" x2="59598" y2="94859"/>
                        <a14:foregroundMark x1="91295" y1="83805" x2="91295" y2="83805"/>
                        <a14:foregroundMark x1="97656" y1="47558" x2="97656" y2="47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866"/>
          <a:stretch/>
        </p:blipFill>
        <p:spPr>
          <a:xfrm>
            <a:off x="178837" y="4100512"/>
            <a:ext cx="11520000" cy="2757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E87FE-D9CD-4F58-8905-0248FF1ECBE5}"/>
              </a:ext>
            </a:extLst>
          </p:cNvPr>
          <p:cNvSpPr txBox="1"/>
          <p:nvPr/>
        </p:nvSpPr>
        <p:spPr>
          <a:xfrm>
            <a:off x="414335" y="242888"/>
            <a:ext cx="1988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>
                <a:solidFill>
                  <a:srgbClr val="273C18"/>
                </a:solidFill>
              </a:rPr>
              <a:t>Изготвил:</a:t>
            </a:r>
          </a:p>
          <a:p>
            <a:pPr algn="ctr"/>
            <a:r>
              <a:rPr lang="bg-BG" dirty="0">
                <a:solidFill>
                  <a:srgbClr val="273C18"/>
                </a:solidFill>
              </a:rPr>
              <a:t>Райна Калафачева</a:t>
            </a:r>
          </a:p>
          <a:p>
            <a:pPr algn="ctr"/>
            <a:r>
              <a:rPr lang="bg-BG" dirty="0">
                <a:solidFill>
                  <a:srgbClr val="273C18"/>
                </a:solidFill>
              </a:rPr>
              <a:t>ДГ „Брезичка</a:t>
            </a:r>
            <a:endParaRPr lang="en-GB" dirty="0">
              <a:solidFill>
                <a:srgbClr val="273C18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53EEAE-90EA-4058-B4B1-32D72EA8C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A5B0059-7875-44B4-8E3E-6D825D4295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96" y="517820"/>
            <a:ext cx="6651312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7"/>
    </mc:Choice>
    <mc:Fallback xmlns="">
      <p:transition spd="slow" advTm="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5F0F6F60-F76A-4C7A-B5B7-0FAA6F6D6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CF3F7B98-F862-4CDC-A48C-96162D901B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b="5833"/>
          <a:stretch/>
        </p:blipFill>
        <p:spPr>
          <a:xfrm>
            <a:off x="9772814" y="337780"/>
            <a:ext cx="2162175" cy="2324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73B3D970-5AA1-42D3-8726-C8EE62EE99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02" y="4557547"/>
            <a:ext cx="3262313" cy="2202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n orange flower with green leaves&#10;&#10;Description automatically generated">
            <a:extLst>
              <a:ext uri="{FF2B5EF4-FFF2-40B4-BE49-F238E27FC236}">
                <a16:creationId xmlns:a16="http://schemas.microsoft.com/office/drawing/2014/main" id="{F92EBBAC-A54F-47FC-ABF2-14E3554117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879" y="2759155"/>
            <a:ext cx="2005013" cy="20050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EE77D08-141B-4F98-977E-76BAAA80BDF7}"/>
              </a:ext>
            </a:extLst>
          </p:cNvPr>
          <p:cNvGrpSpPr/>
          <p:nvPr/>
        </p:nvGrpSpPr>
        <p:grpSpPr>
          <a:xfrm>
            <a:off x="6710362" y="373382"/>
            <a:ext cx="3262313" cy="3217545"/>
            <a:chOff x="6110445" y="1196697"/>
            <a:chExt cx="3262313" cy="3217545"/>
          </a:xfrm>
        </p:grpSpPr>
        <p:pic>
          <p:nvPicPr>
            <p:cNvPr id="8" name="Picture 7" descr="A close up of a fruit&#10;&#10;Description automatically generated">
              <a:extLst>
                <a:ext uri="{FF2B5EF4-FFF2-40B4-BE49-F238E27FC236}">
                  <a16:creationId xmlns:a16="http://schemas.microsoft.com/office/drawing/2014/main" id="{3F8F259F-756D-48E5-8204-41176BC13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445" y="1967507"/>
              <a:ext cx="3262313" cy="24467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close up of a green plant&#10;&#10;Description automatically generated">
              <a:extLst>
                <a:ext uri="{FF2B5EF4-FFF2-40B4-BE49-F238E27FC236}">
                  <a16:creationId xmlns:a16="http://schemas.microsoft.com/office/drawing/2014/main" id="{34609D96-9B64-49F4-995F-44DFA08E8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514" y="1196697"/>
              <a:ext cx="2550160" cy="14344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7" name="Picture 16" descr="A close up of a green plant&#10;&#10;Description automatically generated">
            <a:extLst>
              <a:ext uri="{FF2B5EF4-FFF2-40B4-BE49-F238E27FC236}">
                <a16:creationId xmlns:a16="http://schemas.microsoft.com/office/drawing/2014/main" id="{F0D52407-E844-47FD-8996-CB907E24D4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58" y="2878219"/>
            <a:ext cx="2514598" cy="1885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large pink flower in a field&#10;&#10;Description automatically generated">
            <a:extLst>
              <a:ext uri="{FF2B5EF4-FFF2-40B4-BE49-F238E27FC236}">
                <a16:creationId xmlns:a16="http://schemas.microsoft.com/office/drawing/2014/main" id="{8DAE436F-3B36-412B-BA2C-D4EC513BC5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5" y="337780"/>
            <a:ext cx="2550160" cy="1912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picture containing red, small, fruit, apple&#10;&#10;Description automatically generated">
            <a:extLst>
              <a:ext uri="{FF2B5EF4-FFF2-40B4-BE49-F238E27FC236}">
                <a16:creationId xmlns:a16="http://schemas.microsoft.com/office/drawing/2014/main" id="{969A17DB-4CD7-4AF5-B208-58C77E300E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01" y="4626795"/>
            <a:ext cx="3262313" cy="2174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purple flower on a plant&#10;&#10;Description automatically generated">
            <a:extLst>
              <a:ext uri="{FF2B5EF4-FFF2-40B4-BE49-F238E27FC236}">
                <a16:creationId xmlns:a16="http://schemas.microsoft.com/office/drawing/2014/main" id="{3C297044-2953-4558-8FBF-DE82A8F224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" y="2391349"/>
            <a:ext cx="2166198" cy="2166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close up of a flower&#10;&#10;Description automatically generated">
            <a:extLst>
              <a:ext uri="{FF2B5EF4-FFF2-40B4-BE49-F238E27FC236}">
                <a16:creationId xmlns:a16="http://schemas.microsoft.com/office/drawing/2014/main" id="{0E3F29E4-BDFE-458A-82D7-D0BBE9B8D0B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02" y="579241"/>
            <a:ext cx="3533014" cy="2355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A close up of a flower&#10;&#10;Description automatically generated">
            <a:extLst>
              <a:ext uri="{FF2B5EF4-FFF2-40B4-BE49-F238E27FC236}">
                <a16:creationId xmlns:a16="http://schemas.microsoft.com/office/drawing/2014/main" id="{36ED7A93-37DD-4BDA-817B-70B9E653F3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5" y="4520281"/>
            <a:ext cx="3310557" cy="2207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D0BF1F-89C7-46F3-8882-D271CD65A5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2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73"/>
    </mc:Choice>
    <mc:Fallback xmlns="">
      <p:transition spd="slow" advTm="5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F8B01-CDE8-4961-891A-7D25965F91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6676" y="125412"/>
            <a:ext cx="3540920" cy="2360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lose up of a slice of pizza&#10;&#10;Description automatically generated">
            <a:extLst>
              <a:ext uri="{FF2B5EF4-FFF2-40B4-BE49-F238E27FC236}">
                <a16:creationId xmlns:a16="http://schemas.microsoft.com/office/drawing/2014/main" id="{D5AD0394-331D-47E5-A6AE-2620CB9EC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79" y="2351771"/>
            <a:ext cx="3125391" cy="2083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able, cup, food, sitting&#10;&#10;Description automatically generated">
            <a:extLst>
              <a:ext uri="{FF2B5EF4-FFF2-40B4-BE49-F238E27FC236}">
                <a16:creationId xmlns:a16="http://schemas.microsoft.com/office/drawing/2014/main" id="{DFBB2653-A380-4CCE-BC23-D505619DE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507206"/>
            <a:ext cx="3468872" cy="2486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cup of coffee on a table&#10;&#10;Description automatically generated">
            <a:extLst>
              <a:ext uri="{FF2B5EF4-FFF2-40B4-BE49-F238E27FC236}">
                <a16:creationId xmlns:a16="http://schemas.microsoft.com/office/drawing/2014/main" id="{14042E28-410E-4F0E-BCE6-A51A4A9DB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42" y="450342"/>
            <a:ext cx="3033713" cy="1880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bouquet of pink flowers&#10;&#10;Description automatically generated">
            <a:extLst>
              <a:ext uri="{FF2B5EF4-FFF2-40B4-BE49-F238E27FC236}">
                <a16:creationId xmlns:a16="http://schemas.microsoft.com/office/drawing/2014/main" id="{A4219EA1-E6D4-46CE-A5B1-9BABE10EDF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055555"/>
            <a:ext cx="3729038" cy="2486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cake sitting on top of a table&#10;&#10;Description automatically generated">
            <a:extLst>
              <a:ext uri="{FF2B5EF4-FFF2-40B4-BE49-F238E27FC236}">
                <a16:creationId xmlns:a16="http://schemas.microsoft.com/office/drawing/2014/main" id="{02CC4C8A-6C47-4AFE-BB67-4EB8DB3263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2" y="1211914"/>
            <a:ext cx="6667500" cy="571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F4F64575-2418-4A17-93C9-42BAE70E84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24E294-CF0C-4D5C-B6B3-8391A2B3ED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5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7"/>
    </mc:Choice>
    <mc:Fallback xmlns="">
      <p:transition spd="slow" advTm="1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8A3ACEBF-0F9D-4340-8421-156EF7C6B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6221E3E0-D31F-4DEE-B374-9C030F355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7" y="168275"/>
            <a:ext cx="4619625" cy="3079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82C0712A-6310-4C0A-9976-A03906965D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6" b="11250"/>
          <a:stretch/>
        </p:blipFill>
        <p:spPr>
          <a:xfrm>
            <a:off x="7711721" y="1110456"/>
            <a:ext cx="4276898" cy="5579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yellow flower&#10;&#10;Description automatically generated">
            <a:extLst>
              <a:ext uri="{FF2B5EF4-FFF2-40B4-BE49-F238E27FC236}">
                <a16:creationId xmlns:a16="http://schemas.microsoft.com/office/drawing/2014/main" id="{56B3C01F-C1BA-45F0-8793-480C173E67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3" y="3119439"/>
            <a:ext cx="3947451" cy="3441700"/>
          </a:xfrm>
          <a:prstGeom prst="rect">
            <a:avLst/>
          </a:prstGeom>
        </p:spPr>
      </p:pic>
      <p:pic>
        <p:nvPicPr>
          <p:cNvPr id="10" name="Picture 9" descr="A picture containing room, box, food&#10;&#10;Description automatically generated">
            <a:extLst>
              <a:ext uri="{FF2B5EF4-FFF2-40B4-BE49-F238E27FC236}">
                <a16:creationId xmlns:a16="http://schemas.microsoft.com/office/drawing/2014/main" id="{31DF7D95-8EE0-4DA5-B339-DE9CDDCA6B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1" r="56641"/>
          <a:stretch/>
        </p:blipFill>
        <p:spPr>
          <a:xfrm>
            <a:off x="4181676" y="3737579"/>
            <a:ext cx="2947787" cy="3120421"/>
          </a:xfrm>
          <a:prstGeom prst="rect">
            <a:avLst/>
          </a:prstGeom>
        </p:spPr>
      </p:pic>
      <p:pic>
        <p:nvPicPr>
          <p:cNvPr id="16" name="Picture 15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7CA69B10-BC89-42CF-A309-1811F068C9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44" y="-216695"/>
            <a:ext cx="2014537" cy="2014537"/>
          </a:xfrm>
          <a:prstGeom prst="rect">
            <a:avLst/>
          </a:prstGeom>
        </p:spPr>
      </p:pic>
      <p:pic>
        <p:nvPicPr>
          <p:cNvPr id="14" name="Picture 13" descr="A cup of coffee and a glass of orange juice&#10;&#10;Description automatically generated">
            <a:extLst>
              <a:ext uri="{FF2B5EF4-FFF2-40B4-BE49-F238E27FC236}">
                <a16:creationId xmlns:a16="http://schemas.microsoft.com/office/drawing/2014/main" id="{90D04EB0-4468-41C8-A4D8-218C62ADB0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3" y="826842"/>
            <a:ext cx="1944281" cy="14355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7E6A5A-C351-43D4-969E-0451B3B663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98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9"/>
    </mc:Choice>
    <mc:Fallback xmlns="">
      <p:transition spd="slow" advTm="2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907DC1D0-FA7B-4127-8DD8-BFD4003E0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114FF348-31E3-4B26-BF2E-977FF5B30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" y="3657600"/>
            <a:ext cx="2857500" cy="2857500"/>
          </a:xfrm>
          <a:prstGeom prst="rect">
            <a:avLst/>
          </a:prstGeom>
        </p:spPr>
      </p:pic>
      <p:pic>
        <p:nvPicPr>
          <p:cNvPr id="6" name="Picture 5" descr="A picture containing fabric, food, rug&#10;&#10;Description automatically generated">
            <a:extLst>
              <a:ext uri="{FF2B5EF4-FFF2-40B4-BE49-F238E27FC236}">
                <a16:creationId xmlns:a16="http://schemas.microsoft.com/office/drawing/2014/main" id="{BA972D09-BBFA-49A8-940D-F34DCC445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3250" r="4653" b="16422"/>
          <a:stretch/>
        </p:blipFill>
        <p:spPr>
          <a:xfrm>
            <a:off x="8255794" y="1628941"/>
            <a:ext cx="3867150" cy="5229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lose up of a tree&#10;&#10;Description automatically generated">
            <a:extLst>
              <a:ext uri="{FF2B5EF4-FFF2-40B4-BE49-F238E27FC236}">
                <a16:creationId xmlns:a16="http://schemas.microsoft.com/office/drawing/2014/main" id="{EDFD0EDC-F06A-4E27-82A2-DE461B746E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b="5833"/>
          <a:stretch/>
        </p:blipFill>
        <p:spPr>
          <a:xfrm>
            <a:off x="4931406" y="167839"/>
            <a:ext cx="3533939" cy="3798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cup of coffee and a glass of orange juice&#10;&#10;Description automatically generated">
            <a:extLst>
              <a:ext uri="{FF2B5EF4-FFF2-40B4-BE49-F238E27FC236}">
                <a16:creationId xmlns:a16="http://schemas.microsoft.com/office/drawing/2014/main" id="{C4BE24BA-5336-4D06-97E3-D7AD5EDC53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70" y="62342"/>
            <a:ext cx="1944281" cy="1435528"/>
          </a:xfrm>
          <a:prstGeom prst="rect">
            <a:avLst/>
          </a:prstGeom>
        </p:spPr>
      </p:pic>
      <p:pic>
        <p:nvPicPr>
          <p:cNvPr id="11" name="Picture 10" descr="A slice of cake on a plate&#10;&#10;Description automatically generated">
            <a:extLst>
              <a:ext uri="{FF2B5EF4-FFF2-40B4-BE49-F238E27FC236}">
                <a16:creationId xmlns:a16="http://schemas.microsoft.com/office/drawing/2014/main" id="{9D0DC08E-B97F-495F-B6F8-084C4AF54D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7" y="1184073"/>
            <a:ext cx="1766517" cy="1766517"/>
          </a:xfrm>
          <a:prstGeom prst="rect">
            <a:avLst/>
          </a:prstGeom>
        </p:spPr>
      </p:pic>
      <p:pic>
        <p:nvPicPr>
          <p:cNvPr id="13" name="Picture 12" descr="A close up of a bottle&#10;&#10;Description automatically generated">
            <a:extLst>
              <a:ext uri="{FF2B5EF4-FFF2-40B4-BE49-F238E27FC236}">
                <a16:creationId xmlns:a16="http://schemas.microsoft.com/office/drawing/2014/main" id="{E2FFAFFE-CAF7-48EE-BD5F-C59A4CB765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0" t="17938" r="34165" b="21042"/>
          <a:stretch/>
        </p:blipFill>
        <p:spPr>
          <a:xfrm>
            <a:off x="582613" y="167839"/>
            <a:ext cx="556088" cy="1200517"/>
          </a:xfrm>
          <a:prstGeom prst="rect">
            <a:avLst/>
          </a:prstGeom>
        </p:spPr>
      </p:pic>
      <p:pic>
        <p:nvPicPr>
          <p:cNvPr id="14" name="Picture 13" descr="A picture containing room, box, food&#10;&#10;Description automatically generated">
            <a:extLst>
              <a:ext uri="{FF2B5EF4-FFF2-40B4-BE49-F238E27FC236}">
                <a16:creationId xmlns:a16="http://schemas.microsoft.com/office/drawing/2014/main" id="{5AE25C03-750E-49C3-A165-7631E7CB8F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1" r="56641"/>
          <a:stretch/>
        </p:blipFill>
        <p:spPr>
          <a:xfrm>
            <a:off x="2926556" y="4872038"/>
            <a:ext cx="1876091" cy="1985962"/>
          </a:xfrm>
          <a:prstGeom prst="rect">
            <a:avLst/>
          </a:prstGeom>
        </p:spPr>
      </p:pic>
      <p:pic>
        <p:nvPicPr>
          <p:cNvPr id="16" name="Picture 15" descr="A picture containing room, box, food&#10;&#10;Description automatically generated">
            <a:extLst>
              <a:ext uri="{FF2B5EF4-FFF2-40B4-BE49-F238E27FC236}">
                <a16:creationId xmlns:a16="http://schemas.microsoft.com/office/drawing/2014/main" id="{0EA6E664-3D36-4E83-8196-BAA6DA75BA6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3964" r="55953" b="45312"/>
          <a:stretch/>
        </p:blipFill>
        <p:spPr>
          <a:xfrm>
            <a:off x="4804694" y="3966825"/>
            <a:ext cx="1561037" cy="1985962"/>
          </a:xfrm>
          <a:prstGeom prst="rect">
            <a:avLst/>
          </a:prstGeom>
        </p:spPr>
      </p:pic>
      <p:pic>
        <p:nvPicPr>
          <p:cNvPr id="17" name="Picture 16" descr="A picture containing room, box, food&#10;&#10;Description automatically generated">
            <a:extLst>
              <a:ext uri="{FF2B5EF4-FFF2-40B4-BE49-F238E27FC236}">
                <a16:creationId xmlns:a16="http://schemas.microsoft.com/office/drawing/2014/main" id="{72130D74-8EC0-43B0-897F-3D970B920BD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8" t="52188" r="6821" b="318"/>
          <a:stretch/>
        </p:blipFill>
        <p:spPr>
          <a:xfrm>
            <a:off x="6530244" y="4655600"/>
            <a:ext cx="1561037" cy="1859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DEF23E-B776-4655-8815-82D6A863C4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7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36"/>
    </mc:Choice>
    <mc:Fallback xmlns="">
      <p:transition spd="slow" advTm="3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D1FEEF1-ECF6-4050-8B76-02D23088D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cake, table, food, sitting&#10;&#10;Description automatically generated">
            <a:extLst>
              <a:ext uri="{FF2B5EF4-FFF2-40B4-BE49-F238E27FC236}">
                <a16:creationId xmlns:a16="http://schemas.microsoft.com/office/drawing/2014/main" id="{27EE14DB-C402-4CF4-A8C0-27F881649D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0" y="294936"/>
            <a:ext cx="1064190" cy="1654182"/>
          </a:xfrm>
          <a:prstGeom prst="rect">
            <a:avLst/>
          </a:prstGeom>
        </p:spPr>
      </p:pic>
      <p:pic>
        <p:nvPicPr>
          <p:cNvPr id="2" name="Picture 1" descr="A cup of coffee and a glass of orange juice&#10;&#10;Description automatically generated">
            <a:extLst>
              <a:ext uri="{FF2B5EF4-FFF2-40B4-BE49-F238E27FC236}">
                <a16:creationId xmlns:a16="http://schemas.microsoft.com/office/drawing/2014/main" id="{3FC1E36B-71ED-4D24-83C5-627D46BC0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4" y="809865"/>
            <a:ext cx="1944281" cy="1435528"/>
          </a:xfrm>
          <a:prstGeom prst="rect">
            <a:avLst/>
          </a:prstGeom>
        </p:spPr>
      </p:pic>
      <p:pic>
        <p:nvPicPr>
          <p:cNvPr id="6" name="Picture 5" descr="A bowl of fruit on a table&#10;&#10;Description automatically generated">
            <a:extLst>
              <a:ext uri="{FF2B5EF4-FFF2-40B4-BE49-F238E27FC236}">
                <a16:creationId xmlns:a16="http://schemas.microsoft.com/office/drawing/2014/main" id="{B6CAB2E8-47B0-4AE6-85EF-5A715727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97" y="458082"/>
            <a:ext cx="2821017" cy="2821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red, small, fruit, apple&#10;&#10;Description automatically generated">
            <a:extLst>
              <a:ext uri="{FF2B5EF4-FFF2-40B4-BE49-F238E27FC236}">
                <a16:creationId xmlns:a16="http://schemas.microsoft.com/office/drawing/2014/main" id="{49E0B17F-0033-48FF-8979-EE17850C07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93" y="3578901"/>
            <a:ext cx="4467362" cy="2977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fruit, small, holding, hand&#10;&#10;Description automatically generated">
            <a:extLst>
              <a:ext uri="{FF2B5EF4-FFF2-40B4-BE49-F238E27FC236}">
                <a16:creationId xmlns:a16="http://schemas.microsoft.com/office/drawing/2014/main" id="{40B015B3-FDE5-4D42-974A-908B13B90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356" y="2942702"/>
            <a:ext cx="4729644" cy="3932361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A970243D-C05F-45AD-BFCA-0820A794E5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655" y="11243"/>
            <a:ext cx="3068087" cy="5412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icture containing room, box, food&#10;&#10;Description automatically generated">
            <a:extLst>
              <a:ext uri="{FF2B5EF4-FFF2-40B4-BE49-F238E27FC236}">
                <a16:creationId xmlns:a16="http://schemas.microsoft.com/office/drawing/2014/main" id="{2497FF27-1A55-48C7-A180-C030091FD3B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2" r="53748"/>
          <a:stretch/>
        </p:blipFill>
        <p:spPr>
          <a:xfrm>
            <a:off x="5801432" y="607983"/>
            <a:ext cx="2919116" cy="28210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8DA6F2-AD1E-497B-80FB-60ABEE15DE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4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8"/>
    </mc:Choice>
    <mc:Fallback xmlns="">
      <p:transition spd="slow" advTm="1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37FC4216-6DA4-4EC8-B964-A764F62DA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552F5A6-50D1-4518-B429-402F80B7BC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38" y="192086"/>
            <a:ext cx="3900487" cy="2600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cup of coffee and a glass of orange juice&#10;&#10;Description automatically generated">
            <a:extLst>
              <a:ext uri="{FF2B5EF4-FFF2-40B4-BE49-F238E27FC236}">
                <a16:creationId xmlns:a16="http://schemas.microsoft.com/office/drawing/2014/main" id="{DFAA151B-EEF1-4FCD-AB70-1640327089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4" y="192087"/>
            <a:ext cx="2579809" cy="1904760"/>
          </a:xfrm>
          <a:prstGeom prst="rect">
            <a:avLst/>
          </a:prstGeom>
        </p:spPr>
      </p:pic>
      <p:pic>
        <p:nvPicPr>
          <p:cNvPr id="6" name="Picture 5" descr="A white plate topped with a vase of flowers on a table&#10;&#10;Description automatically generated">
            <a:extLst>
              <a:ext uri="{FF2B5EF4-FFF2-40B4-BE49-F238E27FC236}">
                <a16:creationId xmlns:a16="http://schemas.microsoft.com/office/drawing/2014/main" id="{50B17C49-DBD8-4C2C-AA47-2F9E32008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29" b="90000" l="1286" r="90000">
                        <a14:foregroundMark x1="5286" y1="56714" x2="5286" y2="56714"/>
                        <a14:foregroundMark x1="1286" y1="55000" x2="1286" y2="55000"/>
                        <a14:foregroundMark x1="62714" y1="7429" x2="62714" y2="7429"/>
                        <a14:backgroundMark x1="41143" y1="31000" x2="41143" y2="31000"/>
                        <a14:backgroundMark x1="41571" y1="48714" x2="41571" y2="48714"/>
                        <a14:backgroundMark x1="21143" y1="73857" x2="21143" y2="73857"/>
                        <a14:backgroundMark x1="53571" y1="70857" x2="53571" y2="70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4" y="2767252"/>
            <a:ext cx="3748087" cy="3748087"/>
          </a:xfrm>
          <a:prstGeom prst="rect">
            <a:avLst/>
          </a:prstGeom>
        </p:spPr>
      </p:pic>
      <p:pic>
        <p:nvPicPr>
          <p:cNvPr id="8" name="Picture 7" descr="A fabric surface&#10;&#10;Description automatically generated">
            <a:extLst>
              <a:ext uri="{FF2B5EF4-FFF2-40B4-BE49-F238E27FC236}">
                <a16:creationId xmlns:a16="http://schemas.microsoft.com/office/drawing/2014/main" id="{7B77D97E-8A46-4EE1-A0C2-F6B028DFC2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7773" r="8003" b="8101"/>
          <a:stretch/>
        </p:blipFill>
        <p:spPr>
          <a:xfrm>
            <a:off x="8007953" y="628889"/>
            <a:ext cx="3912293" cy="5886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6DFF88E-E43C-417B-9804-DB24350261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34" y="3109586"/>
            <a:ext cx="3325491" cy="35563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62EDCA-582E-473A-A859-FF975CAB9B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4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7"/>
    </mc:Choice>
    <mc:Fallback xmlns="">
      <p:transition spd="slow" advTm="1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4C7CA72B-D9AE-496C-B14F-3581B4514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898A4AF-1710-41E4-8313-8A5E381D8D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200" r="5254" b="15800"/>
          <a:stretch/>
        </p:blipFill>
        <p:spPr>
          <a:xfrm>
            <a:off x="7800022" y="685801"/>
            <a:ext cx="3897631" cy="5314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DD80730-C069-4AB4-B69F-F6CAC74EB82F}"/>
              </a:ext>
            </a:extLst>
          </p:cNvPr>
          <p:cNvGrpSpPr/>
          <p:nvPr/>
        </p:nvGrpSpPr>
        <p:grpSpPr>
          <a:xfrm>
            <a:off x="4464843" y="211455"/>
            <a:ext cx="3262313" cy="3217545"/>
            <a:chOff x="6110445" y="1196697"/>
            <a:chExt cx="3262313" cy="3217545"/>
          </a:xfrm>
        </p:grpSpPr>
        <p:pic>
          <p:nvPicPr>
            <p:cNvPr id="7" name="Picture 6" descr="A close up of a fruit&#10;&#10;Description automatically generated">
              <a:extLst>
                <a:ext uri="{FF2B5EF4-FFF2-40B4-BE49-F238E27FC236}">
                  <a16:creationId xmlns:a16="http://schemas.microsoft.com/office/drawing/2014/main" id="{65083972-D9B2-44AA-AFA9-03EB13299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445" y="1967507"/>
              <a:ext cx="3262313" cy="24467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A close up of a green plant&#10;&#10;Description automatically generated">
              <a:extLst>
                <a:ext uri="{FF2B5EF4-FFF2-40B4-BE49-F238E27FC236}">
                  <a16:creationId xmlns:a16="http://schemas.microsoft.com/office/drawing/2014/main" id="{0A863EC1-E17B-4565-99F3-47938BA7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514" y="1196697"/>
              <a:ext cx="2550160" cy="14344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20133D65-2819-4984-B863-B78EDD66D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9" y="3023173"/>
            <a:ext cx="4093755" cy="3435830"/>
          </a:xfrm>
          <a:prstGeom prst="rect">
            <a:avLst/>
          </a:prstGeom>
        </p:spPr>
      </p:pic>
      <p:pic>
        <p:nvPicPr>
          <p:cNvPr id="12" name="Picture 11" descr="A picture containing room, box, food&#10;&#10;Description automatically generated">
            <a:extLst>
              <a:ext uri="{FF2B5EF4-FFF2-40B4-BE49-F238E27FC236}">
                <a16:creationId xmlns:a16="http://schemas.microsoft.com/office/drawing/2014/main" id="{FE5DACA2-EB12-4E15-AD17-D0E6B3BDAA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7" r="-1887" b="47070"/>
          <a:stretch/>
        </p:blipFill>
        <p:spPr>
          <a:xfrm>
            <a:off x="3803783" y="2944027"/>
            <a:ext cx="3897630" cy="3514976"/>
          </a:xfrm>
          <a:prstGeom prst="rect">
            <a:avLst/>
          </a:prstGeom>
        </p:spPr>
      </p:pic>
      <p:pic>
        <p:nvPicPr>
          <p:cNvPr id="14" name="Picture 13" descr="A picture containing food, table, sitting, plate&#10;&#10;Description automatically generated">
            <a:extLst>
              <a:ext uri="{FF2B5EF4-FFF2-40B4-BE49-F238E27FC236}">
                <a16:creationId xmlns:a16="http://schemas.microsoft.com/office/drawing/2014/main" id="{FB1C77DC-7B68-4D81-9890-7A869C7FDD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8889" y1="50829" x2="48889" y2="50829"/>
                        <a14:backgroundMark x1="50000" y1="55801" x2="50000" y2="55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477">
            <a:off x="-60321" y="52236"/>
            <a:ext cx="3832154" cy="25689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4DCD21-4B8F-48F3-9E52-A62CEA34FD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4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1"/>
    </mc:Choice>
    <mc:Fallback xmlns="">
      <p:transition spd="slow" advTm="22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15B98CA0-6055-4D73-A3B4-5E6E4A087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bottle, indoor, table, plate&#10;&#10;Description automatically generated">
            <a:extLst>
              <a:ext uri="{FF2B5EF4-FFF2-40B4-BE49-F238E27FC236}">
                <a16:creationId xmlns:a16="http://schemas.microsoft.com/office/drawing/2014/main" id="{4C5998C9-EF16-4E98-A952-11607235D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" y="234612"/>
            <a:ext cx="3282221" cy="3282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ece of cake on a plate&#10;&#10;Description automatically generated">
            <a:extLst>
              <a:ext uri="{FF2B5EF4-FFF2-40B4-BE49-F238E27FC236}">
                <a16:creationId xmlns:a16="http://schemas.microsoft.com/office/drawing/2014/main" id="{3BEF9E91-C9EC-44A7-A279-7720BAD56C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10" y="341026"/>
            <a:ext cx="3282221" cy="2461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bouquet of pink flowers&#10;&#10;Description automatically generated">
            <a:extLst>
              <a:ext uri="{FF2B5EF4-FFF2-40B4-BE49-F238E27FC236}">
                <a16:creationId xmlns:a16="http://schemas.microsoft.com/office/drawing/2014/main" id="{A6382220-EAF1-41D6-8DE0-68731FD7F6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47" y="428859"/>
            <a:ext cx="51435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close up of a flower on a wooden cutting board&#10;&#10;Description automatically generated">
            <a:extLst>
              <a:ext uri="{FF2B5EF4-FFF2-40B4-BE49-F238E27FC236}">
                <a16:creationId xmlns:a16="http://schemas.microsoft.com/office/drawing/2014/main" id="{C08CCD0C-2AF0-4E6D-B22D-92F4539FE6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7" y="3945692"/>
            <a:ext cx="3692499" cy="2461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vase of flowers sitting on a table&#10;&#10;Description automatically generated">
            <a:extLst>
              <a:ext uri="{FF2B5EF4-FFF2-40B4-BE49-F238E27FC236}">
                <a16:creationId xmlns:a16="http://schemas.microsoft.com/office/drawing/2014/main" id="{71FA0F67-A39F-4E22-A47F-BE75C86E65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39" y="3786071"/>
            <a:ext cx="30480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4E05A5-3B79-45D8-A72C-53ED10DEB4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4972" y="3489412"/>
            <a:ext cx="3593271" cy="2395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275CB5-FF7E-49CE-8709-0F17010FD1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7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1"/>
    </mc:Choice>
    <mc:Fallback xmlns="">
      <p:transition spd="slow" advTm="2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2|4|2.6|3.9|5|5|5.1|4.8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7|3.2|6.1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6.7|3.9|6.9|6.2|8|8.4|3.9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|7.9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7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6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7|5.5|5.1|3.7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7|3.3|3.4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|3.6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1|5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1|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1|3|2.9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52</Words>
  <Application>Microsoft Office PowerPoint</Application>
  <PresentationFormat>Widescreen</PresentationFormat>
  <Paragraphs>14</Paragraphs>
  <Slides>14</Slides>
  <Notes>0</Notes>
  <HiddenSlides>1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Rayna Kalafacheva</dc:creator>
  <cp:lastModifiedBy>Rayna Kalafacheva</cp:lastModifiedBy>
  <cp:revision>32</cp:revision>
  <dcterms:created xsi:type="dcterms:W3CDTF">2020-04-04T11:15:13Z</dcterms:created>
  <dcterms:modified xsi:type="dcterms:W3CDTF">2020-04-07T14:55:44Z</dcterms:modified>
</cp:coreProperties>
</file>