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82" r:id="rId2"/>
    <p:sldId id="283" r:id="rId3"/>
    <p:sldId id="256" r:id="rId4"/>
    <p:sldId id="279" r:id="rId5"/>
    <p:sldId id="258" r:id="rId6"/>
    <p:sldId id="280" r:id="rId7"/>
    <p:sldId id="261" r:id="rId8"/>
    <p:sldId id="262" r:id="rId9"/>
    <p:sldId id="263" r:id="rId10"/>
    <p:sldId id="264" r:id="rId11"/>
    <p:sldId id="270" r:id="rId12"/>
    <p:sldId id="271" r:id="rId13"/>
    <p:sldId id="28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92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404864"/>
          </a:xfrm>
        </p:spPr>
        <p:txBody>
          <a:bodyPr>
            <a:noAutofit/>
          </a:bodyPr>
          <a:lstStyle/>
          <a:p>
            <a:r>
              <a:rPr lang="bg-BG" sz="3600" dirty="0"/>
              <a:t>ОН: Математика</a:t>
            </a:r>
            <a:br>
              <a:rPr lang="bg-BG" sz="3600" dirty="0"/>
            </a:br>
            <a:r>
              <a:rPr lang="bg-BG" sz="3600" dirty="0"/>
              <a:t>Тема: Загадките на мъдрата сова Многознай </a:t>
            </a:r>
            <a:br>
              <a:rPr lang="bg-BG" sz="3600" dirty="0"/>
            </a:br>
            <a:r>
              <a:rPr lang="bg-BG" sz="3600" dirty="0"/>
              <a:t>Задачи: Развиване на памет, въображение, логическо мислене.</a:t>
            </a:r>
            <a:br>
              <a:rPr lang="bg-BG" sz="3600" dirty="0"/>
            </a:br>
            <a:r>
              <a:rPr lang="bg-BG" sz="3600" dirty="0"/>
              <a:t>Група: 4 група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bg-BG" dirty="0"/>
          </a:p>
          <a:p>
            <a:r>
              <a:rPr lang="bg-BG" dirty="0"/>
              <a:t>гр</a:t>
            </a:r>
          </a:p>
          <a:p>
            <a:endParaRPr lang="bg-BG" dirty="0"/>
          </a:p>
          <a:p>
            <a:endParaRPr lang="bg-BG" dirty="0"/>
          </a:p>
          <a:p>
            <a:endParaRPr lang="bg-BG" dirty="0"/>
          </a:p>
          <a:p>
            <a:endParaRPr lang="bg-BG" dirty="0"/>
          </a:p>
          <a:p>
            <a:endParaRPr lang="bg-BG" dirty="0"/>
          </a:p>
          <a:p>
            <a:r>
              <a:rPr lang="bg-BG" dirty="0"/>
              <a:t>    </a:t>
            </a:r>
          </a:p>
          <a:p>
            <a:endParaRPr lang="bg-BG" dirty="0"/>
          </a:p>
          <a:p>
            <a:r>
              <a:rPr lang="bg-BG" sz="4400" dirty="0"/>
              <a:t>                             </a:t>
            </a:r>
            <a:r>
              <a:rPr lang="bg-BG" sz="6200" dirty="0"/>
              <a:t>Изготвил: Р. Великова</a:t>
            </a:r>
          </a:p>
          <a:p>
            <a:r>
              <a:rPr lang="bg-BG" sz="6200" dirty="0"/>
              <a:t>                                                        ДГ “Ален мак”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3810"/>
            <a:ext cx="8229600" cy="1252728"/>
          </a:xfrm>
        </p:spPr>
        <p:txBody>
          <a:bodyPr/>
          <a:lstStyle/>
          <a:p>
            <a:r>
              <a:rPr lang="bg-BG" dirty="0"/>
              <a:t>Най-лека е синята кутия.</a:t>
            </a:r>
          </a:p>
        </p:txBody>
      </p:sp>
      <p:pic>
        <p:nvPicPr>
          <p:cNvPr id="3" name="Picture 2" descr="http://popotam.bg/wp-content/uploads/2016/08/scales-vezni-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555" y="2727916"/>
            <a:ext cx="6153150" cy="4054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657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bg-BG" dirty="0"/>
              <a:t>Кое квадратче е в средата на мрежата ?</a:t>
            </a:r>
          </a:p>
        </p:txBody>
      </p:sp>
      <p:pic>
        <p:nvPicPr>
          <p:cNvPr id="3" name="Picture 2" descr="http://popotam.bg/wp-content/uploads/2016/08/tile-sqware-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537520"/>
            <a:ext cx="4896544" cy="4320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6045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252728"/>
          </a:xfrm>
        </p:spPr>
        <p:txBody>
          <a:bodyPr/>
          <a:lstStyle/>
          <a:p>
            <a:r>
              <a:rPr lang="bg-BG" dirty="0"/>
              <a:t>В средата е жълтото квадратче.</a:t>
            </a:r>
          </a:p>
        </p:txBody>
      </p:sp>
      <p:pic>
        <p:nvPicPr>
          <p:cNvPr id="3" name="Picture 2" descr="http://popotam.bg/wp-content/uploads/2016/08/tile-sqware-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492896"/>
            <a:ext cx="5760640" cy="4248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347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082560"/>
          </a:xfrm>
        </p:spPr>
        <p:txBody>
          <a:bodyPr>
            <a:normAutofit fontScale="90000"/>
          </a:bodyPr>
          <a:lstStyle/>
          <a:p>
            <a:r>
              <a:rPr lang="bg-BG" sz="2700" dirty="0"/>
              <a:t>Уважаеми родители, използвайте времето у дома за интересни игри с цялото семейство – „не се сърди човече“, карти, пъзели и др. Те са добър начин за развиване на  памет, въображение и логическо</a:t>
            </a:r>
            <a:r>
              <a:rPr lang="en-US" sz="2700" dirty="0"/>
              <a:t>  </a:t>
            </a:r>
            <a:r>
              <a:rPr lang="bg-BG" sz="2700" dirty="0"/>
              <a:t>мислене у децата!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708920"/>
            <a:ext cx="4896544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257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-192016fa7171cdcdae225d58397568ba-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13337" y="2674938"/>
            <a:ext cx="2325263" cy="345122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2232248"/>
          </a:xfrm>
        </p:spPr>
        <p:txBody>
          <a:bodyPr>
            <a:normAutofit/>
          </a:bodyPr>
          <a:lstStyle/>
          <a:p>
            <a:r>
              <a:rPr lang="bg-BG" sz="2200" dirty="0"/>
              <a:t>Здравейте, деца! Днес ще ни гостува един познат приятел от детската градина – мъдрата сова Многознай. Тя е приготвила интересни и забавни загадки за вас. </a:t>
            </a:r>
            <a:endParaRPr lang="bg-BG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1580" y="908720"/>
            <a:ext cx="7560840" cy="1296144"/>
          </a:xfrm>
        </p:spPr>
        <p:txBody>
          <a:bodyPr>
            <a:normAutofit fontScale="90000"/>
          </a:bodyPr>
          <a:lstStyle/>
          <a:p>
            <a:r>
              <a:rPr lang="bg-BG" dirty="0"/>
              <a:t>Мила живее в къщата , която е в средата. В кой номер къща живее Мила?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685" y="2310873"/>
            <a:ext cx="9144000" cy="40624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723748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bg-BG" dirty="0"/>
              <a:t>В парка засадили елхи. Между две елхи трябва да има по 1 роза. Колко рози трябва да засадят?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/>
          </a:p>
          <a:p>
            <a:endParaRPr lang="bg-BG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645026"/>
            <a:ext cx="1274763" cy="2443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206" y="3645026"/>
            <a:ext cx="1274763" cy="2362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645026"/>
            <a:ext cx="1274763" cy="2362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45025"/>
            <a:ext cx="1274763" cy="2580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1730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/>
              <a:t>Какво не може да се побере и в най-голямата тенджера?</a:t>
            </a:r>
          </a:p>
        </p:txBody>
      </p:sp>
      <p:pic>
        <p:nvPicPr>
          <p:cNvPr id="4" name="Content Placeholder 3" descr="http://popotam.bg/wp-content/uploads/2016/08/potatoes-1-e1572776323870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492896"/>
            <a:ext cx="5242367" cy="3451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3841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Отговор: капакът й.</a:t>
            </a:r>
          </a:p>
        </p:txBody>
      </p:sp>
      <p:pic>
        <p:nvPicPr>
          <p:cNvPr id="3" name="Picture 2" descr="http://popotam.bg/wp-content/uploads/2016/08/potatoes-2-e157277633524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287" y="2348880"/>
            <a:ext cx="5715000" cy="42182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6913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010552"/>
          </a:xfrm>
        </p:spPr>
        <p:txBody>
          <a:bodyPr>
            <a:normAutofit fontScale="90000"/>
          </a:bodyPr>
          <a:lstStyle/>
          <a:p>
            <a:r>
              <a:rPr lang="bg-BG" dirty="0"/>
              <a:t>Коя от картинките на долния ред ще поставите на мястото на въпросителния знак?</a:t>
            </a:r>
          </a:p>
        </p:txBody>
      </p:sp>
      <p:pic>
        <p:nvPicPr>
          <p:cNvPr id="3" name="Picture 2" descr="http://popotam.bg/wp-content/uploads/2016/08/ot-2-kartinki-1-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708920"/>
            <a:ext cx="6191250" cy="38804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056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836" y="692696"/>
            <a:ext cx="8229600" cy="1252728"/>
          </a:xfrm>
        </p:spPr>
        <p:txBody>
          <a:bodyPr/>
          <a:lstStyle/>
          <a:p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Отговор №3</a:t>
            </a:r>
          </a:p>
        </p:txBody>
      </p:sp>
      <p:pic>
        <p:nvPicPr>
          <p:cNvPr id="3" name="Picture 2" descr="http://popotam.bg/wp-content/uploads/2016/08/ot-2-kartinki-1-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708920"/>
            <a:ext cx="6696744" cy="3816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402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858424"/>
          </a:xfrm>
        </p:spPr>
        <p:txBody>
          <a:bodyPr/>
          <a:lstStyle/>
          <a:p>
            <a:r>
              <a:rPr lang="bg-BG" dirty="0"/>
              <a:t>Коя е най-леката кутия?</a:t>
            </a:r>
          </a:p>
        </p:txBody>
      </p:sp>
      <p:pic>
        <p:nvPicPr>
          <p:cNvPr id="3" name="Picture 2" descr="http://popotam.bg/wp-content/uploads/2016/08/scales-vezni-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44825"/>
            <a:ext cx="5089748" cy="216023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http://popotam.bg/wp-content/uploads/2016/08/scales-vezni-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4005064"/>
            <a:ext cx="5089748" cy="24482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789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213</TotalTime>
  <Words>183</Words>
  <Application>Microsoft Office PowerPoint</Application>
  <PresentationFormat>On-screen Show (4:3)</PresentationFormat>
  <Paragraphs>24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Candara</vt:lpstr>
      <vt:lpstr>Symbol</vt:lpstr>
      <vt:lpstr>Times New Roman</vt:lpstr>
      <vt:lpstr>Waveform</vt:lpstr>
      <vt:lpstr>ОН: Математика Тема: Загадките на мъдрата сова Многознай  Задачи: Развиване на памет, въображение, логическо мислене. Група: 4 група</vt:lpstr>
      <vt:lpstr>Здравейте, деца! Днес ще ни гостува един познат приятел от детската градина – мъдрата сова Многознай. Тя е приготвила интересни и забавни загадки за вас. </vt:lpstr>
      <vt:lpstr>Мила живее в къщата , която е в средата. В кой номер къща живее Мила?</vt:lpstr>
      <vt:lpstr>В парка засадили елхи. Между две елхи трябва да има по 1 роза. Колко рози трябва да засадят?</vt:lpstr>
      <vt:lpstr>Какво не може да се побере и в най-голямата тенджера?</vt:lpstr>
      <vt:lpstr>Отговор: капакът й.</vt:lpstr>
      <vt:lpstr>Коя от картинките на долния ред ще поставите на мястото на въпросителния знак?</vt:lpstr>
      <vt:lpstr>Отговор №3</vt:lpstr>
      <vt:lpstr>Коя е най-леката кутия?</vt:lpstr>
      <vt:lpstr>Най-лека е синята кутия.</vt:lpstr>
      <vt:lpstr>Кое квадратче е в средата на мрежата ?</vt:lpstr>
      <vt:lpstr>В средата е жълтото квадратче.</vt:lpstr>
      <vt:lpstr>Уважаеми родители, използвайте времето у дома за интересни игри с цялото семейство – „не се сърди човече“, карти, пъзели и др. Те са добър начин за развиване на  памет, въображение и логическо  мислене у децата!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КЪДЕ ЖИВЕЯ АЗ?</dc:title>
  <dc:creator>user</dc:creator>
  <cp:lastModifiedBy>Румяна Папанчева</cp:lastModifiedBy>
  <cp:revision>24</cp:revision>
  <dcterms:created xsi:type="dcterms:W3CDTF">2020-02-27T19:17:13Z</dcterms:created>
  <dcterms:modified xsi:type="dcterms:W3CDTF">2020-04-12T16:20:53Z</dcterms:modified>
</cp:coreProperties>
</file>