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58" r:id="rId4"/>
    <p:sldId id="259" r:id="rId5"/>
    <p:sldId id="261" r:id="rId6"/>
    <p:sldId id="262" r:id="rId7"/>
    <p:sldId id="260" r:id="rId8"/>
    <p:sldId id="264" r:id="rId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авоъгъл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авоъгъл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авоъгъл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DA76-FA2D-4955-9C48-9F2638C6A7C1}" type="datetimeFigureOut">
              <a:rPr lang="bg-BG" smtClean="0"/>
              <a:pPr/>
              <a:t>31.3.2020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93D53EF-B57A-445E-8F32-B92727D41B9F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DA76-FA2D-4955-9C48-9F2638C6A7C1}" type="datetimeFigureOut">
              <a:rPr lang="bg-BG" smtClean="0"/>
              <a:pPr/>
              <a:t>31.3.2020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53EF-B57A-445E-8F32-B92727D41B9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авоъгъл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авоъгъл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авоъгъл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93D53EF-B57A-445E-8F32-B92727D41B9F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DA76-FA2D-4955-9C48-9F2638C6A7C1}" type="datetimeFigureOut">
              <a:rPr lang="bg-BG" smtClean="0"/>
              <a:pPr/>
              <a:t>31.3.2020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DA76-FA2D-4955-9C48-9F2638C6A7C1}" type="datetimeFigureOut">
              <a:rPr lang="bg-BG" smtClean="0"/>
              <a:pPr/>
              <a:t>31.3.2020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93D53EF-B57A-445E-8F32-B92727D41B9F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авоъгъл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авоъгъл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авоъгъл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авоъгъл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13" name="Правоъгъл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авоъгъл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DA76-FA2D-4955-9C48-9F2638C6A7C1}" type="datetimeFigureOut">
              <a:rPr lang="bg-BG" smtClean="0"/>
              <a:pPr/>
              <a:t>31.3.2020 г.</a:t>
            </a:fld>
            <a:endParaRPr lang="bg-BG"/>
          </a:p>
        </p:txBody>
      </p:sp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93D53EF-B57A-445E-8F32-B92727D41B9F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D6ADA76-FA2D-4955-9C48-9F2638C6A7C1}" type="datetimeFigureOut">
              <a:rPr lang="bg-BG" smtClean="0"/>
              <a:pPr/>
              <a:t>31.3.2020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53EF-B57A-445E-8F32-B92727D41B9F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Контейнер за съдържани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2" name="Контейнер за съдържани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авоъгъл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авоъгъл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авоъгъл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авоъгъл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ъгъл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DA76-FA2D-4955-9C48-9F2638C6A7C1}" type="datetimeFigureOut">
              <a:rPr lang="bg-BG" smtClean="0"/>
              <a:pPr/>
              <a:t>31.3.2020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bg-BG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Контейнер за съдържани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6" name="Контейнер за съдържани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93D53EF-B57A-445E-8F32-B92727D41B9F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3" name="Заглавие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DA76-FA2D-4955-9C48-9F2638C6A7C1}" type="datetimeFigureOut">
              <a:rPr lang="bg-BG" smtClean="0"/>
              <a:pPr/>
              <a:t>31.3.2020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93D53EF-B57A-445E-8F32-B92727D41B9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авоъгъл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авоъгъл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авоъгъл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авоъгъл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DA76-FA2D-4955-9C48-9F2638C6A7C1}" type="datetimeFigureOut">
              <a:rPr lang="bg-BG" smtClean="0"/>
              <a:pPr/>
              <a:t>31.3.2020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3D53EF-B57A-445E-8F32-B92727D41B9F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авоъгъл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авоъгъл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авоъгъл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авоъгъл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авоъгъл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8" name="Правоъгъл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Контейнер за съдържани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93D53EF-B57A-445E-8F32-B92727D41B9F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1" name="Правоъгъл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DA76-FA2D-4955-9C48-9F2638C6A7C1}" type="datetimeFigureOut">
              <a:rPr lang="bg-BG" smtClean="0"/>
              <a:pPr/>
              <a:t>31.3.2020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аво съединение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авоъгъл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авоъгъл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авоъгъл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авоъгъл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авоъгъл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авоъгъл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93D53EF-B57A-445E-8F32-B92727D41B9F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22" name="Правоъгъл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D6ADA76-FA2D-4955-9C48-9F2638C6A7C1}" type="datetimeFigureOut">
              <a:rPr lang="bg-BG" smtClean="0"/>
              <a:pPr/>
              <a:t>31.3.2020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авоъгъл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авоъгъл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авоъгъл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авоъгъл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D6ADA76-FA2D-4955-9C48-9F2638C6A7C1}" type="datetimeFigureOut">
              <a:rPr lang="bg-BG" smtClean="0"/>
              <a:pPr/>
              <a:t>31.3.2020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bg-BG"/>
          </a:p>
        </p:txBody>
      </p:sp>
      <p:sp>
        <p:nvSpPr>
          <p:cNvPr id="8" name="Правоъгъл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93D53EF-B57A-445E-8F32-B92727D41B9F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428728" y="2857496"/>
            <a:ext cx="6400800" cy="1752600"/>
          </a:xfrm>
        </p:spPr>
        <p:txBody>
          <a:bodyPr/>
          <a:lstStyle/>
          <a:p>
            <a:pPr algn="l"/>
            <a:r>
              <a:rPr lang="bg-BG" dirty="0" smtClean="0">
                <a:solidFill>
                  <a:srgbClr val="002060"/>
                </a:solidFill>
              </a:rPr>
              <a:t>Тема: “Слънце грее, дъжд вали</a:t>
            </a:r>
          </a:p>
          <a:p>
            <a:pPr algn="l"/>
            <a:r>
              <a:rPr lang="bg-BG" dirty="0" smtClean="0">
                <a:solidFill>
                  <a:srgbClr val="002060"/>
                </a:solidFill>
              </a:rPr>
              <a:t>Ядро: Светът на природата и неговото опазване</a:t>
            </a:r>
          </a:p>
          <a:p>
            <a:pPr algn="l"/>
            <a:endParaRPr lang="bg-BG" dirty="0" smtClean="0">
              <a:solidFill>
                <a:srgbClr val="FF0000"/>
              </a:solidFill>
            </a:endParaRPr>
          </a:p>
          <a:p>
            <a:endParaRPr lang="bg-BG" dirty="0" smtClean="0">
              <a:solidFill>
                <a:srgbClr val="FF0000"/>
              </a:solidFill>
            </a:endParaRPr>
          </a:p>
          <a:p>
            <a:endParaRPr lang="bg-BG" dirty="0"/>
          </a:p>
        </p:txBody>
      </p:sp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000100" y="1714488"/>
            <a:ext cx="5172084" cy="369881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00B050"/>
                </a:solidFill>
              </a:rPr>
              <a:t>ОН “Околен свят”</a:t>
            </a:r>
            <a:endParaRPr lang="bg-BG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2143108" y="714356"/>
            <a:ext cx="4697889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g-BG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Слънце грее,</a:t>
            </a:r>
          </a:p>
          <a:p>
            <a:pPr algn="ctr"/>
            <a:r>
              <a:rPr lang="bg-BG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Дъжд вали</a:t>
            </a:r>
            <a:r>
              <a:rPr lang="bg-BG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bg-BG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" pitchFamily="2" charset="2"/>
              </a:rPr>
              <a:t></a:t>
            </a:r>
            <a:endParaRPr lang="bg-BG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Картина 2" descr="d6adb5b176af67f12632883e9c94b21e34ed0d0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928934"/>
            <a:ext cx="431800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Screenshot (4).png"/>
          <p:cNvPicPr>
            <a:picLocks noChangeAspect="1"/>
          </p:cNvPicPr>
          <p:nvPr/>
        </p:nvPicPr>
        <p:blipFill>
          <a:blip r:embed="rId3" cstate="print"/>
          <a:srcRect l="16406" t="9727" r="1640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Записан звук">
            <a:hlinkClick r:id="" action="ppaction://media"/>
          </p:cNvPr>
          <p:cNvPicPr>
            <a:picLocks noRot="1" noChangeAspect="1"/>
          </p:cNvPicPr>
          <p:nvPr>
            <a:wavAudioFile r:embed="rId1" name="Записан звук"/>
          </p:nvPr>
        </p:nvPicPr>
        <p:blipFill>
          <a:blip r:embed="rId4" cstate="print"/>
          <a:stretch>
            <a:fillRect/>
          </a:stretch>
        </p:blipFill>
        <p:spPr>
          <a:xfrm>
            <a:off x="285720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prognoza-za-vreme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38300"/>
            <a:ext cx="9144000" cy="5219700"/>
          </a:xfrm>
          <a:prstGeom prst="rect">
            <a:avLst/>
          </a:prstGeom>
        </p:spPr>
      </p:pic>
      <p:sp>
        <p:nvSpPr>
          <p:cNvPr id="3" name="Правоъгълник 2"/>
          <p:cNvSpPr/>
          <p:nvPr/>
        </p:nvSpPr>
        <p:spPr>
          <a:xfrm>
            <a:off x="785786" y="214290"/>
            <a:ext cx="77047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g-BG" sz="20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Да изиграем една игра, казва се синоптик.</a:t>
            </a:r>
          </a:p>
          <a:p>
            <a:pPr algn="ctr"/>
            <a:r>
              <a:rPr lang="bg-BG" sz="2000" b="1" cap="none" spc="0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Разгледай добре ил</a:t>
            </a:r>
            <a:r>
              <a:rPr lang="bg-BG" sz="20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юстрацията и си избери картинка.</a:t>
            </a:r>
          </a:p>
          <a:p>
            <a:pPr algn="ctr"/>
            <a:r>
              <a:rPr lang="bg-BG" sz="20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А после ще си представим, че сме синоптици – хората,</a:t>
            </a:r>
          </a:p>
          <a:p>
            <a:pPr algn="ctr"/>
            <a:r>
              <a:rPr lang="bg-BG" sz="2000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r>
              <a:rPr lang="bg-BG" sz="20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оито ни казват какво ще е времето днес </a:t>
            </a:r>
            <a:r>
              <a:rPr lang="bg-BG" sz="20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</a:t>
            </a:r>
            <a:endParaRPr lang="bg-BG" sz="20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Записан звук">
            <a:hlinkClick r:id="" action="ppaction://media"/>
          </p:cNvPr>
          <p:cNvPicPr>
            <a:picLocks noRot="1" noChangeAspect="1"/>
          </p:cNvPicPr>
          <p:nvPr>
            <a:wavAudioFile r:embed="rId1" name="Записан звук"/>
          </p:nvPr>
        </p:nvPicPr>
        <p:blipFill>
          <a:blip r:embed="rId4" cstate="print"/>
          <a:stretch>
            <a:fillRect/>
          </a:stretch>
        </p:blipFill>
        <p:spPr>
          <a:xfrm>
            <a:off x="357158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3571876"/>
            <a:ext cx="2714644" cy="2428877"/>
          </a:xfrm>
          <a:prstGeom prst="rect">
            <a:avLst/>
          </a:prstGeom>
        </p:spPr>
      </p:pic>
      <p:sp>
        <p:nvSpPr>
          <p:cNvPr id="3" name="Правоъгълник 2"/>
          <p:cNvSpPr/>
          <p:nvPr/>
        </p:nvSpPr>
        <p:spPr>
          <a:xfrm>
            <a:off x="-24566" y="785794"/>
            <a:ext cx="919315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g-BG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СЛЪНЦЕТО Е НАШ ПРИЯТЕЛ, НО</a:t>
            </a:r>
          </a:p>
          <a:p>
            <a:pPr algn="ctr"/>
            <a:r>
              <a:rPr lang="bg-BG" sz="2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ТО МОЖЕ ДА БЪДЕ ОПАСНО.</a:t>
            </a:r>
          </a:p>
          <a:p>
            <a:pPr algn="ctr"/>
            <a:r>
              <a:rPr lang="bg-BG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Помисли добре, според теб </a:t>
            </a:r>
          </a:p>
          <a:p>
            <a:pPr algn="ctr"/>
            <a:r>
              <a:rPr lang="bg-BG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как можем да се пазим от него?</a:t>
            </a:r>
            <a:endParaRPr lang="bg-BG" sz="2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Записан звук">
            <a:hlinkClick r:id="" action="ppaction://media"/>
          </p:cNvPr>
          <p:cNvPicPr>
            <a:picLocks noRot="1" noChangeAspect="1"/>
          </p:cNvPicPr>
          <p:nvPr>
            <a:wavAudioFile r:embed="rId1" name="Записан звук"/>
          </p:nvPr>
        </p:nvPicPr>
        <p:blipFill>
          <a:blip r:embed="rId4" cstate="print"/>
          <a:stretch>
            <a:fillRect/>
          </a:stretch>
        </p:blipFill>
        <p:spPr>
          <a:xfrm>
            <a:off x="285720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dujd-oblaci-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2786058"/>
            <a:ext cx="4318000" cy="3238500"/>
          </a:xfrm>
          <a:prstGeom prst="rect">
            <a:avLst/>
          </a:prstGeom>
        </p:spPr>
      </p:pic>
      <p:sp>
        <p:nvSpPr>
          <p:cNvPr id="3" name="Правоъгълник 2"/>
          <p:cNvSpPr/>
          <p:nvPr/>
        </p:nvSpPr>
        <p:spPr>
          <a:xfrm>
            <a:off x="546228" y="785795"/>
            <a:ext cx="805156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ДЪЖДЪТ?</a:t>
            </a:r>
          </a:p>
          <a:p>
            <a:pPr algn="ctr"/>
            <a:r>
              <a:rPr lang="bg-BG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ТОЙ СЪЩО Е НАШ ПРИЯТЕЛ, ЗАЩОТО НАПОЯВА ЗЕМЯТА.</a:t>
            </a:r>
          </a:p>
          <a:p>
            <a:pPr algn="ctr"/>
            <a:r>
              <a:rPr lang="bg-BG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 И ОТ НЕГО ТРЯБВА ДА СЕ ПАЗИМ.</a:t>
            </a:r>
          </a:p>
          <a:p>
            <a:pPr algn="ctr"/>
            <a:r>
              <a:rPr lang="bg-BG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КАКВО МОЖЕМ ДА ИЗПОЛЗВАМЕ?</a:t>
            </a:r>
            <a:endParaRPr lang="bg-BG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Записан звук">
            <a:hlinkClick r:id="" action="ppaction://media"/>
          </p:cNvPr>
          <p:cNvPicPr>
            <a:picLocks noRot="1" noChangeAspect="1"/>
          </p:cNvPicPr>
          <p:nvPr>
            <a:wavAudioFile r:embed="rId1" name="Записан звук"/>
          </p:nvPr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 descr="free-printable-cloud-coloring-pages-4.jpg"/>
          <p:cNvPicPr>
            <a:picLocks noChangeAspect="1"/>
          </p:cNvPicPr>
          <p:nvPr/>
        </p:nvPicPr>
        <p:blipFill>
          <a:blip r:embed="rId3" cstate="print"/>
          <a:srcRect t="14583" r="8210" b="14583"/>
          <a:stretch>
            <a:fillRect/>
          </a:stretch>
        </p:blipFill>
        <p:spPr>
          <a:xfrm>
            <a:off x="0" y="2285944"/>
            <a:ext cx="4286248" cy="4572056"/>
          </a:xfrm>
          <a:prstGeom prst="rect">
            <a:avLst/>
          </a:prstGeom>
        </p:spPr>
      </p:pic>
      <p:pic>
        <p:nvPicPr>
          <p:cNvPr id="3" name="Картина 2" descr="clipart-sonne-schwarz-weiß-13.jpg"/>
          <p:cNvPicPr>
            <a:picLocks noChangeAspect="1"/>
          </p:cNvPicPr>
          <p:nvPr/>
        </p:nvPicPr>
        <p:blipFill>
          <a:blip r:embed="rId4" cstate="print"/>
          <a:srcRect l="9375" r="7291" b="10416"/>
          <a:stretch>
            <a:fillRect/>
          </a:stretch>
        </p:blipFill>
        <p:spPr>
          <a:xfrm>
            <a:off x="4357654" y="1928802"/>
            <a:ext cx="4786346" cy="4929198"/>
          </a:xfrm>
          <a:prstGeom prst="rect">
            <a:avLst/>
          </a:prstGeom>
        </p:spPr>
      </p:pic>
      <p:sp>
        <p:nvSpPr>
          <p:cNvPr id="4" name="Правоъгълник 3"/>
          <p:cNvSpPr/>
          <p:nvPr/>
        </p:nvSpPr>
        <p:spPr>
          <a:xfrm>
            <a:off x="393972" y="500042"/>
            <a:ext cx="82782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СПОРЕД ТЕБ КАКЪВ ЦВЯТ СА ДЪЖДОВНИТЕ КАПКИ?</a:t>
            </a:r>
          </a:p>
          <a:p>
            <a:pPr algn="ctr"/>
            <a:r>
              <a:rPr lang="bg-BG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СЛЪНЦЕТО?</a:t>
            </a:r>
          </a:p>
          <a:p>
            <a:pPr algn="ctr"/>
            <a:r>
              <a:rPr lang="bg-BG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Вземи празен лист и ги нарисувай в цвета, който желаеш </a:t>
            </a:r>
            <a:r>
              <a:rPr lang="bg-BG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Wingdings" pitchFamily="2" charset="2"/>
              </a:rPr>
              <a:t></a:t>
            </a:r>
            <a:endParaRPr lang="bg-BG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Записан звук">
            <a:hlinkClick r:id="" action="ppaction://media"/>
          </p:cNvPr>
          <p:cNvPicPr>
            <a:picLocks noRot="1" noChangeAspect="1"/>
          </p:cNvPicPr>
          <p:nvPr>
            <a:wavAudioFile r:embed="rId1" name="Записан звук"/>
          </p:nvPr>
        </p:nvPicPr>
        <p:blipFill>
          <a:blip r:embed="rId5" cstate="print"/>
          <a:stretch>
            <a:fillRect/>
          </a:stretch>
        </p:blipFill>
        <p:spPr>
          <a:xfrm>
            <a:off x="357158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3071802" y="4714884"/>
            <a:ext cx="302358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g-BG" sz="2000" b="1" cap="none" spc="0" dirty="0" smtClean="0">
                <a:ln/>
                <a:solidFill>
                  <a:srgbClr val="0070C0"/>
                </a:solidFill>
                <a:effectLst/>
              </a:rPr>
              <a:t>Ася Рашева</a:t>
            </a:r>
          </a:p>
          <a:p>
            <a:pPr algn="ctr"/>
            <a:r>
              <a:rPr lang="bg-BG" sz="2000" b="1" dirty="0" smtClean="0">
                <a:ln/>
                <a:solidFill>
                  <a:srgbClr val="0070C0"/>
                </a:solidFill>
              </a:rPr>
              <a:t>Група “Вълшебство”</a:t>
            </a:r>
          </a:p>
          <a:p>
            <a:pPr algn="ctr"/>
            <a:r>
              <a:rPr lang="bg-BG" sz="2000" b="1" cap="none" spc="0" dirty="0" smtClean="0">
                <a:ln/>
                <a:solidFill>
                  <a:srgbClr val="0070C0"/>
                </a:solidFill>
                <a:effectLst/>
              </a:rPr>
              <a:t>ДГ “Ален мак”</a:t>
            </a:r>
            <a:endParaRPr lang="bg-BG" sz="2000" b="1" cap="none" spc="0" dirty="0">
              <a:ln/>
              <a:solidFill>
                <a:srgbClr val="0070C0"/>
              </a:solidFill>
              <a:effectLst/>
            </a:endParaRPr>
          </a:p>
        </p:txBody>
      </p:sp>
      <p:pic>
        <p:nvPicPr>
          <p:cNvPr id="3" name="Картина 2" descr="symbols-of-weather-the-study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071546"/>
            <a:ext cx="4667250" cy="302895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аждански">
  <a:themeElements>
    <a:clrScheme name="Граждански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Граждански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раждански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72</TotalTime>
  <Words>152</Words>
  <Application>Microsoft Office PowerPoint</Application>
  <PresentationFormat>Презентация на цял екран (4:3)</PresentationFormat>
  <Paragraphs>24</Paragraphs>
  <Slides>8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8</vt:i4>
      </vt:variant>
    </vt:vector>
  </HeadingPairs>
  <TitlesOfParts>
    <vt:vector size="9" baseType="lpstr">
      <vt:lpstr>Граждански</vt:lpstr>
      <vt:lpstr>ОН “Околен свят”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4</cp:revision>
  <dcterms:created xsi:type="dcterms:W3CDTF">2020-03-17T13:29:50Z</dcterms:created>
  <dcterms:modified xsi:type="dcterms:W3CDTF">2020-03-31T11:01:40Z</dcterms:modified>
</cp:coreProperties>
</file>